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256" r:id="rId3"/>
    <p:sldId id="257" r:id="rId4"/>
    <p:sldId id="258" r:id="rId5"/>
    <p:sldId id="259" r:id="rId6"/>
    <p:sldId id="265" r:id="rId7"/>
    <p:sldId id="261" r:id="rId8"/>
    <p:sldId id="262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30" autoAdjust="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5DEE8-602F-481C-A1F9-949714F81139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F52DDAB-FBFD-4B50-8565-84D7F816FC6C}">
      <dgm:prSet phldrT="[Text]"/>
      <dgm:spPr/>
      <dgm:t>
        <a:bodyPr/>
        <a:lstStyle/>
        <a:p>
          <a:r>
            <a:rPr lang="en-US" b="1" dirty="0"/>
            <a:t>Anthropologists</a:t>
          </a:r>
        </a:p>
      </dgm:t>
    </dgm:pt>
    <dgm:pt modelId="{2828BB07-C259-4B46-9D14-9AD1960B4E2A}" type="parTrans" cxnId="{00D65242-DE99-4B78-BA8E-6F9A2C49BC12}">
      <dgm:prSet/>
      <dgm:spPr/>
      <dgm:t>
        <a:bodyPr/>
        <a:lstStyle/>
        <a:p>
          <a:endParaRPr lang="en-US"/>
        </a:p>
      </dgm:t>
    </dgm:pt>
    <dgm:pt modelId="{8C777C3C-83C2-44F4-A394-CFAB1E3CACFB}" type="sibTrans" cxnId="{00D65242-DE99-4B78-BA8E-6F9A2C49BC12}">
      <dgm:prSet/>
      <dgm:spPr/>
      <dgm:t>
        <a:bodyPr/>
        <a:lstStyle/>
        <a:p>
          <a:endParaRPr lang="en-US"/>
        </a:p>
      </dgm:t>
    </dgm:pt>
    <dgm:pt modelId="{47B7E1DC-4304-4ABA-BD6E-8422311F6732}">
      <dgm:prSet phldrT="[Text]"/>
      <dgm:spPr/>
      <dgm:t>
        <a:bodyPr/>
        <a:lstStyle/>
        <a:p>
          <a:r>
            <a:rPr lang="en-US" dirty="0"/>
            <a:t>Study human cultures, both past and present</a:t>
          </a:r>
        </a:p>
      </dgm:t>
    </dgm:pt>
    <dgm:pt modelId="{E465DBC5-9750-4BEC-BFA3-4E1BF65968CE}" type="parTrans" cxnId="{F90A5798-CA69-4844-9C77-2FF742D83467}">
      <dgm:prSet/>
      <dgm:spPr/>
      <dgm:t>
        <a:bodyPr/>
        <a:lstStyle/>
        <a:p>
          <a:endParaRPr lang="en-US"/>
        </a:p>
      </dgm:t>
    </dgm:pt>
    <dgm:pt modelId="{9FA0583B-E0DB-4CCF-A6DB-4DE157A31932}" type="sibTrans" cxnId="{F90A5798-CA69-4844-9C77-2FF742D83467}">
      <dgm:prSet/>
      <dgm:spPr/>
      <dgm:t>
        <a:bodyPr/>
        <a:lstStyle/>
        <a:p>
          <a:endParaRPr lang="en-US"/>
        </a:p>
      </dgm:t>
    </dgm:pt>
    <dgm:pt modelId="{D964DDFB-6D7D-4ABC-8472-E3FBCD7ABB39}">
      <dgm:prSet phldrT="[Text]"/>
      <dgm:spPr/>
      <dgm:t>
        <a:bodyPr/>
        <a:lstStyle/>
        <a:p>
          <a:r>
            <a:rPr lang="en-US" dirty="0"/>
            <a:t>Cultures are the ways that groups of people live and see the world</a:t>
          </a:r>
        </a:p>
      </dgm:t>
    </dgm:pt>
    <dgm:pt modelId="{6F60CF1F-1D72-4F84-9CA8-F6F6BBE54B19}" type="parTrans" cxnId="{F8268373-6B0B-4A42-B6B1-D431D67D78E3}">
      <dgm:prSet/>
      <dgm:spPr/>
      <dgm:t>
        <a:bodyPr/>
        <a:lstStyle/>
        <a:p>
          <a:endParaRPr lang="en-US"/>
        </a:p>
      </dgm:t>
    </dgm:pt>
    <dgm:pt modelId="{F5F3D853-195C-43C1-BE52-A65614D76379}" type="sibTrans" cxnId="{F8268373-6B0B-4A42-B6B1-D431D67D78E3}">
      <dgm:prSet/>
      <dgm:spPr/>
      <dgm:t>
        <a:bodyPr/>
        <a:lstStyle/>
        <a:p>
          <a:endParaRPr lang="en-US"/>
        </a:p>
      </dgm:t>
    </dgm:pt>
    <dgm:pt modelId="{1A93E47A-39CE-4956-B287-6FFB324DD7F2}">
      <dgm:prSet phldrT="[Text]"/>
      <dgm:spPr/>
      <dgm:t>
        <a:bodyPr/>
        <a:lstStyle/>
        <a:p>
          <a:r>
            <a:rPr lang="en-US" b="1" dirty="0"/>
            <a:t>Archaeologists</a:t>
          </a:r>
        </a:p>
      </dgm:t>
    </dgm:pt>
    <dgm:pt modelId="{5C422BF0-A18E-4386-8E98-827F0A6A08D7}" type="parTrans" cxnId="{F54C828E-14D4-410E-B631-BB2BE7F324D0}">
      <dgm:prSet/>
      <dgm:spPr/>
      <dgm:t>
        <a:bodyPr/>
        <a:lstStyle/>
        <a:p>
          <a:endParaRPr lang="en-US"/>
        </a:p>
      </dgm:t>
    </dgm:pt>
    <dgm:pt modelId="{D379409E-C100-4201-A793-94E122B2CF81}" type="sibTrans" cxnId="{F54C828E-14D4-410E-B631-BB2BE7F324D0}">
      <dgm:prSet/>
      <dgm:spPr/>
      <dgm:t>
        <a:bodyPr/>
        <a:lstStyle/>
        <a:p>
          <a:endParaRPr lang="en-US"/>
        </a:p>
      </dgm:t>
    </dgm:pt>
    <dgm:pt modelId="{AFA7795B-BE0B-4441-9092-A80F5C1DF8BD}">
      <dgm:prSet phldrT="[Text]"/>
      <dgm:spPr/>
      <dgm:t>
        <a:bodyPr/>
        <a:lstStyle/>
        <a:p>
          <a:r>
            <a:rPr lang="en-US" dirty="0"/>
            <a:t>Excavate the sites where human beings used to live </a:t>
          </a:r>
        </a:p>
      </dgm:t>
    </dgm:pt>
    <dgm:pt modelId="{394E6D1A-B393-4ED6-9283-75FDF1631BE7}" type="parTrans" cxnId="{F138DEC5-EB25-4CC0-B451-8EF758E5BF61}">
      <dgm:prSet/>
      <dgm:spPr/>
      <dgm:t>
        <a:bodyPr/>
        <a:lstStyle/>
        <a:p>
          <a:endParaRPr lang="en-US"/>
        </a:p>
      </dgm:t>
    </dgm:pt>
    <dgm:pt modelId="{749F05AA-BE2E-4821-899A-DB3891990F62}" type="sibTrans" cxnId="{F138DEC5-EB25-4CC0-B451-8EF758E5BF61}">
      <dgm:prSet/>
      <dgm:spPr/>
      <dgm:t>
        <a:bodyPr/>
        <a:lstStyle/>
        <a:p>
          <a:endParaRPr lang="en-US"/>
        </a:p>
      </dgm:t>
    </dgm:pt>
    <dgm:pt modelId="{E36713E8-C97A-4916-A92E-8CC59281A135}">
      <dgm:prSet phldrT="[Text]"/>
      <dgm:spPr/>
      <dgm:t>
        <a:bodyPr/>
        <a:lstStyle/>
        <a:p>
          <a:r>
            <a:rPr lang="en-US" dirty="0"/>
            <a:t>Examine the artifacts (objects made by human beings) that cultures left behind</a:t>
          </a:r>
        </a:p>
      </dgm:t>
    </dgm:pt>
    <dgm:pt modelId="{7BCBFE61-0CB6-4681-B26D-57FBC7C549A7}" type="parTrans" cxnId="{6CB810FD-05E6-40E8-B391-97E67A597BB2}">
      <dgm:prSet/>
      <dgm:spPr/>
      <dgm:t>
        <a:bodyPr/>
        <a:lstStyle/>
        <a:p>
          <a:endParaRPr lang="en-US"/>
        </a:p>
      </dgm:t>
    </dgm:pt>
    <dgm:pt modelId="{F1706B43-62C7-420C-ADF9-98A38506D888}" type="sibTrans" cxnId="{6CB810FD-05E6-40E8-B391-97E67A597BB2}">
      <dgm:prSet/>
      <dgm:spPr/>
      <dgm:t>
        <a:bodyPr/>
        <a:lstStyle/>
        <a:p>
          <a:endParaRPr lang="en-US"/>
        </a:p>
      </dgm:t>
    </dgm:pt>
    <dgm:pt modelId="{90AB4807-66A0-42AF-BF0C-8F1F96FBA27F}">
      <dgm:prSet phldrT="[Text]"/>
      <dgm:spPr/>
      <dgm:t>
        <a:bodyPr/>
        <a:lstStyle/>
        <a:p>
          <a:r>
            <a:rPr lang="en-US" b="1" dirty="0"/>
            <a:t>Paleontologists</a:t>
          </a:r>
        </a:p>
      </dgm:t>
    </dgm:pt>
    <dgm:pt modelId="{3374A966-92ED-4708-AEC4-5BE6BE29FA6D}" type="parTrans" cxnId="{BC69119F-3C26-4236-900A-099E9B3B6773}">
      <dgm:prSet/>
      <dgm:spPr/>
      <dgm:t>
        <a:bodyPr/>
        <a:lstStyle/>
        <a:p>
          <a:endParaRPr lang="en-US"/>
        </a:p>
      </dgm:t>
    </dgm:pt>
    <dgm:pt modelId="{58E408B7-8FDA-46F1-AB23-260C4514B8EC}" type="sibTrans" cxnId="{BC69119F-3C26-4236-900A-099E9B3B6773}">
      <dgm:prSet/>
      <dgm:spPr/>
      <dgm:t>
        <a:bodyPr/>
        <a:lstStyle/>
        <a:p>
          <a:endParaRPr lang="en-US"/>
        </a:p>
      </dgm:t>
    </dgm:pt>
    <dgm:pt modelId="{3BF6CC58-50AD-4C82-B3AC-432F5A9501F5}">
      <dgm:prSet phldrT="[Text]"/>
      <dgm:spPr/>
      <dgm:t>
        <a:bodyPr/>
        <a:lstStyle/>
        <a:p>
          <a:r>
            <a:rPr lang="en-US" dirty="0"/>
            <a:t>Study fossils</a:t>
          </a:r>
        </a:p>
      </dgm:t>
    </dgm:pt>
    <dgm:pt modelId="{301A78FB-DB1F-4644-8DDE-04B3B3996EA9}" type="parTrans" cxnId="{DBB82089-6419-40E6-A791-CF53947A921B}">
      <dgm:prSet/>
      <dgm:spPr/>
      <dgm:t>
        <a:bodyPr/>
        <a:lstStyle/>
        <a:p>
          <a:endParaRPr lang="en-US"/>
        </a:p>
      </dgm:t>
    </dgm:pt>
    <dgm:pt modelId="{F74B4F0D-F965-4EA0-B647-2DC00E483EF7}" type="sibTrans" cxnId="{DBB82089-6419-40E6-A791-CF53947A921B}">
      <dgm:prSet/>
      <dgm:spPr/>
      <dgm:t>
        <a:bodyPr/>
        <a:lstStyle/>
        <a:p>
          <a:endParaRPr lang="en-US"/>
        </a:p>
      </dgm:t>
    </dgm:pt>
    <dgm:pt modelId="{99D67DC1-7792-48B4-96D6-7192E8A32FAF}">
      <dgm:prSet phldrT="[Text]"/>
      <dgm:spPr/>
      <dgm:t>
        <a:bodyPr/>
        <a:lstStyle/>
        <a:p>
          <a:r>
            <a:rPr lang="en-US" dirty="0"/>
            <a:t>Fossils are evidence of life preserved in rocks</a:t>
          </a:r>
        </a:p>
      </dgm:t>
    </dgm:pt>
    <dgm:pt modelId="{0DF73C12-938C-4DC4-BFA0-EE78F7F5E1DA}" type="parTrans" cxnId="{24CB0128-E682-449B-B6F7-194783AC77FC}">
      <dgm:prSet/>
      <dgm:spPr/>
      <dgm:t>
        <a:bodyPr/>
        <a:lstStyle/>
        <a:p>
          <a:endParaRPr lang="en-US"/>
        </a:p>
      </dgm:t>
    </dgm:pt>
    <dgm:pt modelId="{05CF71B1-801D-4960-9499-98DDBDDDC0D9}" type="sibTrans" cxnId="{24CB0128-E682-449B-B6F7-194783AC77FC}">
      <dgm:prSet/>
      <dgm:spPr/>
      <dgm:t>
        <a:bodyPr/>
        <a:lstStyle/>
        <a:p>
          <a:endParaRPr lang="en-US"/>
        </a:p>
      </dgm:t>
    </dgm:pt>
    <dgm:pt modelId="{46812AAA-A27F-4E16-AC2B-9B7B8AB3ECED}">
      <dgm:prSet phldrT="[Text]"/>
      <dgm:spPr/>
      <dgm:t>
        <a:bodyPr/>
        <a:lstStyle/>
        <a:p>
          <a:endParaRPr lang="en-US" dirty="0"/>
        </a:p>
      </dgm:t>
    </dgm:pt>
    <dgm:pt modelId="{C834B67F-D78F-4F1C-AB7A-0A65AF5C2B04}" type="parTrans" cxnId="{CC8AD8C3-B1C8-447F-BF1D-0734F1E38330}">
      <dgm:prSet/>
      <dgm:spPr/>
      <dgm:t>
        <a:bodyPr/>
        <a:lstStyle/>
        <a:p>
          <a:endParaRPr lang="en-US"/>
        </a:p>
      </dgm:t>
    </dgm:pt>
    <dgm:pt modelId="{8FEB22A5-B960-42B7-83BE-A9348732DC20}" type="sibTrans" cxnId="{CC8AD8C3-B1C8-447F-BF1D-0734F1E38330}">
      <dgm:prSet/>
      <dgm:spPr/>
      <dgm:t>
        <a:bodyPr/>
        <a:lstStyle/>
        <a:p>
          <a:endParaRPr lang="en-US"/>
        </a:p>
      </dgm:t>
    </dgm:pt>
    <dgm:pt modelId="{B709346F-AF24-4467-A194-B15467989A02}">
      <dgm:prSet phldrT="[Text]"/>
      <dgm:spPr/>
      <dgm:t>
        <a:bodyPr/>
        <a:lstStyle/>
        <a:p>
          <a:endParaRPr lang="en-US" dirty="0"/>
        </a:p>
      </dgm:t>
    </dgm:pt>
    <dgm:pt modelId="{EDFD4C73-04C1-48FC-9544-77FD13A005D9}" type="parTrans" cxnId="{90A8A3F7-3489-41FF-BA0C-A821B359471C}">
      <dgm:prSet/>
      <dgm:spPr/>
      <dgm:t>
        <a:bodyPr/>
        <a:lstStyle/>
        <a:p>
          <a:endParaRPr lang="en-US"/>
        </a:p>
      </dgm:t>
    </dgm:pt>
    <dgm:pt modelId="{5A6B5C86-4821-4025-A19C-82224EF51CC1}" type="sibTrans" cxnId="{90A8A3F7-3489-41FF-BA0C-A821B359471C}">
      <dgm:prSet/>
      <dgm:spPr/>
      <dgm:t>
        <a:bodyPr/>
        <a:lstStyle/>
        <a:p>
          <a:endParaRPr lang="en-US"/>
        </a:p>
      </dgm:t>
    </dgm:pt>
    <dgm:pt modelId="{7EC3ED25-C136-4C13-AD28-07BF155D093E}">
      <dgm:prSet phldrT="[Text]"/>
      <dgm:spPr/>
      <dgm:t>
        <a:bodyPr/>
        <a:lstStyle/>
        <a:p>
          <a:endParaRPr lang="en-US" dirty="0"/>
        </a:p>
      </dgm:t>
    </dgm:pt>
    <dgm:pt modelId="{DC3E42D7-A1F7-4A4D-BFAF-6ADCD3DB79A1}" type="parTrans" cxnId="{5E4AB24E-6ECA-4EF6-A101-AF2FC8E60A73}">
      <dgm:prSet/>
      <dgm:spPr/>
      <dgm:t>
        <a:bodyPr/>
        <a:lstStyle/>
        <a:p>
          <a:endParaRPr lang="en-US"/>
        </a:p>
      </dgm:t>
    </dgm:pt>
    <dgm:pt modelId="{0483CF1B-07CA-4531-A141-3345A3DCC1D8}" type="sibTrans" cxnId="{5E4AB24E-6ECA-4EF6-A101-AF2FC8E60A73}">
      <dgm:prSet/>
      <dgm:spPr/>
      <dgm:t>
        <a:bodyPr/>
        <a:lstStyle/>
        <a:p>
          <a:endParaRPr lang="en-US"/>
        </a:p>
      </dgm:t>
    </dgm:pt>
    <dgm:pt modelId="{A5A531EB-7AEA-499B-B619-1B0B3AD1F786}" type="pres">
      <dgm:prSet presAssocID="{BA95DEE8-602F-481C-A1F9-949714F81139}" presName="Name0" presStyleCnt="0">
        <dgm:presLayoutVars>
          <dgm:dir/>
          <dgm:animLvl val="lvl"/>
          <dgm:resizeHandles val="exact"/>
        </dgm:presLayoutVars>
      </dgm:prSet>
      <dgm:spPr/>
    </dgm:pt>
    <dgm:pt modelId="{31548B07-514B-4E9B-86F4-65156A0DB8BC}" type="pres">
      <dgm:prSet presAssocID="{BF52DDAB-FBFD-4B50-8565-84D7F816FC6C}" presName="composite" presStyleCnt="0"/>
      <dgm:spPr/>
    </dgm:pt>
    <dgm:pt modelId="{95C7C7C4-C147-4E8B-A493-A01BB7BE93E0}" type="pres">
      <dgm:prSet presAssocID="{BF52DDAB-FBFD-4B50-8565-84D7F816FC6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4446B6A-CFB7-4670-BC9C-52DF19E93BEF}" type="pres">
      <dgm:prSet presAssocID="{BF52DDAB-FBFD-4B50-8565-84D7F816FC6C}" presName="desTx" presStyleLbl="alignAccFollowNode1" presStyleIdx="0" presStyleCnt="3">
        <dgm:presLayoutVars>
          <dgm:bulletEnabled val="1"/>
        </dgm:presLayoutVars>
      </dgm:prSet>
      <dgm:spPr/>
    </dgm:pt>
    <dgm:pt modelId="{C0C0EDCF-EF8D-4B6C-9381-70E67A5FA877}" type="pres">
      <dgm:prSet presAssocID="{8C777C3C-83C2-44F4-A394-CFAB1E3CACFB}" presName="space" presStyleCnt="0"/>
      <dgm:spPr/>
    </dgm:pt>
    <dgm:pt modelId="{E58878AD-E0E8-44C0-A14C-5A9A69BF0D22}" type="pres">
      <dgm:prSet presAssocID="{1A93E47A-39CE-4956-B287-6FFB324DD7F2}" presName="composite" presStyleCnt="0"/>
      <dgm:spPr/>
    </dgm:pt>
    <dgm:pt modelId="{3AEF307E-A480-4B96-850A-C98EFAE3B491}" type="pres">
      <dgm:prSet presAssocID="{1A93E47A-39CE-4956-B287-6FFB324DD7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B89E4EE-9C4B-43E0-850B-0FA96C60C8B6}" type="pres">
      <dgm:prSet presAssocID="{1A93E47A-39CE-4956-B287-6FFB324DD7F2}" presName="desTx" presStyleLbl="alignAccFollowNode1" presStyleIdx="1" presStyleCnt="3">
        <dgm:presLayoutVars>
          <dgm:bulletEnabled val="1"/>
        </dgm:presLayoutVars>
      </dgm:prSet>
      <dgm:spPr/>
    </dgm:pt>
    <dgm:pt modelId="{6C8E2BAA-2A37-4CE0-9614-4E5ED0BFAED2}" type="pres">
      <dgm:prSet presAssocID="{D379409E-C100-4201-A793-94E122B2CF81}" presName="space" presStyleCnt="0"/>
      <dgm:spPr/>
    </dgm:pt>
    <dgm:pt modelId="{CFCAE353-0CE4-4AC1-B533-88B6F87C878D}" type="pres">
      <dgm:prSet presAssocID="{90AB4807-66A0-42AF-BF0C-8F1F96FBA27F}" presName="composite" presStyleCnt="0"/>
      <dgm:spPr/>
    </dgm:pt>
    <dgm:pt modelId="{FE63D225-7BED-4EA5-93DB-7603CD31D842}" type="pres">
      <dgm:prSet presAssocID="{90AB4807-66A0-42AF-BF0C-8F1F96FBA27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F4BF24E-E5C1-45B1-8391-D5623F3B322E}" type="pres">
      <dgm:prSet presAssocID="{90AB4807-66A0-42AF-BF0C-8F1F96FBA27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0C5B818-DC3E-4FC9-9FFC-2AC68FF91E09}" type="presOf" srcId="{1A93E47A-39CE-4956-B287-6FFB324DD7F2}" destId="{3AEF307E-A480-4B96-850A-C98EFAE3B491}" srcOrd="0" destOrd="0" presId="urn:microsoft.com/office/officeart/2005/8/layout/hList1"/>
    <dgm:cxn modelId="{B0C83A1C-34E7-460B-8DEE-A034BA5FF25A}" type="presOf" srcId="{90AB4807-66A0-42AF-BF0C-8F1F96FBA27F}" destId="{FE63D225-7BED-4EA5-93DB-7603CD31D842}" srcOrd="0" destOrd="0" presId="urn:microsoft.com/office/officeart/2005/8/layout/hList1"/>
    <dgm:cxn modelId="{24CB0128-E682-449B-B6F7-194783AC77FC}" srcId="{90AB4807-66A0-42AF-BF0C-8F1F96FBA27F}" destId="{99D67DC1-7792-48B4-96D6-7192E8A32FAF}" srcOrd="2" destOrd="0" parTransId="{0DF73C12-938C-4DC4-BFA0-EE78F7F5E1DA}" sibTransId="{05CF71B1-801D-4960-9499-98DDBDDDC0D9}"/>
    <dgm:cxn modelId="{B220562D-D34F-44B7-AF5D-2CB598C27407}" type="presOf" srcId="{BF52DDAB-FBFD-4B50-8565-84D7F816FC6C}" destId="{95C7C7C4-C147-4E8B-A493-A01BB7BE93E0}" srcOrd="0" destOrd="0" presId="urn:microsoft.com/office/officeart/2005/8/layout/hList1"/>
    <dgm:cxn modelId="{2CF63C2F-A9A2-458C-91D2-5873603C1562}" type="presOf" srcId="{E36713E8-C97A-4916-A92E-8CC59281A135}" destId="{5B89E4EE-9C4B-43E0-850B-0FA96C60C8B6}" srcOrd="0" destOrd="2" presId="urn:microsoft.com/office/officeart/2005/8/layout/hList1"/>
    <dgm:cxn modelId="{8BA0E35B-8F79-417E-B9BF-B4710BA8C971}" type="presOf" srcId="{99D67DC1-7792-48B4-96D6-7192E8A32FAF}" destId="{FF4BF24E-E5C1-45B1-8391-D5623F3B322E}" srcOrd="0" destOrd="2" presId="urn:microsoft.com/office/officeart/2005/8/layout/hList1"/>
    <dgm:cxn modelId="{00D65242-DE99-4B78-BA8E-6F9A2C49BC12}" srcId="{BA95DEE8-602F-481C-A1F9-949714F81139}" destId="{BF52DDAB-FBFD-4B50-8565-84D7F816FC6C}" srcOrd="0" destOrd="0" parTransId="{2828BB07-C259-4B46-9D14-9AD1960B4E2A}" sibTransId="{8C777C3C-83C2-44F4-A394-CFAB1E3CACFB}"/>
    <dgm:cxn modelId="{5E4AB24E-6ECA-4EF6-A101-AF2FC8E60A73}" srcId="{90AB4807-66A0-42AF-BF0C-8F1F96FBA27F}" destId="{7EC3ED25-C136-4C13-AD28-07BF155D093E}" srcOrd="1" destOrd="0" parTransId="{DC3E42D7-A1F7-4A4D-BFAF-6ADCD3DB79A1}" sibTransId="{0483CF1B-07CA-4531-A141-3345A3DCC1D8}"/>
    <dgm:cxn modelId="{F8268373-6B0B-4A42-B6B1-D431D67D78E3}" srcId="{BF52DDAB-FBFD-4B50-8565-84D7F816FC6C}" destId="{D964DDFB-6D7D-4ABC-8472-E3FBCD7ABB39}" srcOrd="2" destOrd="0" parTransId="{6F60CF1F-1D72-4F84-9CA8-F6F6BBE54B19}" sibTransId="{F5F3D853-195C-43C1-BE52-A65614D76379}"/>
    <dgm:cxn modelId="{DBB82089-6419-40E6-A791-CF53947A921B}" srcId="{90AB4807-66A0-42AF-BF0C-8F1F96FBA27F}" destId="{3BF6CC58-50AD-4C82-B3AC-432F5A9501F5}" srcOrd="0" destOrd="0" parTransId="{301A78FB-DB1F-4644-8DDE-04B3B3996EA9}" sibTransId="{F74B4F0D-F965-4EA0-B647-2DC00E483EF7}"/>
    <dgm:cxn modelId="{F54C828E-14D4-410E-B631-BB2BE7F324D0}" srcId="{BA95DEE8-602F-481C-A1F9-949714F81139}" destId="{1A93E47A-39CE-4956-B287-6FFB324DD7F2}" srcOrd="1" destOrd="0" parTransId="{5C422BF0-A18E-4386-8E98-827F0A6A08D7}" sibTransId="{D379409E-C100-4201-A793-94E122B2CF81}"/>
    <dgm:cxn modelId="{A562808F-B2B1-44F0-A86B-C15C5AAF70F7}" type="presOf" srcId="{7EC3ED25-C136-4C13-AD28-07BF155D093E}" destId="{FF4BF24E-E5C1-45B1-8391-D5623F3B322E}" srcOrd="0" destOrd="1" presId="urn:microsoft.com/office/officeart/2005/8/layout/hList1"/>
    <dgm:cxn modelId="{349C938F-2CA3-4279-927D-B2447724049B}" type="presOf" srcId="{D964DDFB-6D7D-4ABC-8472-E3FBCD7ABB39}" destId="{54446B6A-CFB7-4670-BC9C-52DF19E93BEF}" srcOrd="0" destOrd="2" presId="urn:microsoft.com/office/officeart/2005/8/layout/hList1"/>
    <dgm:cxn modelId="{F90A5798-CA69-4844-9C77-2FF742D83467}" srcId="{BF52DDAB-FBFD-4B50-8565-84D7F816FC6C}" destId="{47B7E1DC-4304-4ABA-BD6E-8422311F6732}" srcOrd="0" destOrd="0" parTransId="{E465DBC5-9750-4BEC-BFA3-4E1BF65968CE}" sibTransId="{9FA0583B-E0DB-4CCF-A6DB-4DE157A31932}"/>
    <dgm:cxn modelId="{62B9109F-7B11-4FC3-8BFA-1268CF5D6B10}" type="presOf" srcId="{3BF6CC58-50AD-4C82-B3AC-432F5A9501F5}" destId="{FF4BF24E-E5C1-45B1-8391-D5623F3B322E}" srcOrd="0" destOrd="0" presId="urn:microsoft.com/office/officeart/2005/8/layout/hList1"/>
    <dgm:cxn modelId="{BC69119F-3C26-4236-900A-099E9B3B6773}" srcId="{BA95DEE8-602F-481C-A1F9-949714F81139}" destId="{90AB4807-66A0-42AF-BF0C-8F1F96FBA27F}" srcOrd="2" destOrd="0" parTransId="{3374A966-92ED-4708-AEC4-5BE6BE29FA6D}" sibTransId="{58E408B7-8FDA-46F1-AB23-260C4514B8EC}"/>
    <dgm:cxn modelId="{11A5EB9F-E8F4-469D-9067-B718A03F3605}" type="presOf" srcId="{47B7E1DC-4304-4ABA-BD6E-8422311F6732}" destId="{54446B6A-CFB7-4670-BC9C-52DF19E93BEF}" srcOrd="0" destOrd="0" presId="urn:microsoft.com/office/officeart/2005/8/layout/hList1"/>
    <dgm:cxn modelId="{0A58DEA5-8571-4DC9-B255-E17ACD1C6E87}" type="presOf" srcId="{BA95DEE8-602F-481C-A1F9-949714F81139}" destId="{A5A531EB-7AEA-499B-B619-1B0B3AD1F786}" srcOrd="0" destOrd="0" presId="urn:microsoft.com/office/officeart/2005/8/layout/hList1"/>
    <dgm:cxn modelId="{4DB5DDB2-4F91-47DF-9BD2-A605E8515641}" type="presOf" srcId="{B709346F-AF24-4467-A194-B15467989A02}" destId="{5B89E4EE-9C4B-43E0-850B-0FA96C60C8B6}" srcOrd="0" destOrd="1" presId="urn:microsoft.com/office/officeart/2005/8/layout/hList1"/>
    <dgm:cxn modelId="{CC8AD8C3-B1C8-447F-BF1D-0734F1E38330}" srcId="{BF52DDAB-FBFD-4B50-8565-84D7F816FC6C}" destId="{46812AAA-A27F-4E16-AC2B-9B7B8AB3ECED}" srcOrd="1" destOrd="0" parTransId="{C834B67F-D78F-4F1C-AB7A-0A65AF5C2B04}" sibTransId="{8FEB22A5-B960-42B7-83BE-A9348732DC20}"/>
    <dgm:cxn modelId="{F138DEC5-EB25-4CC0-B451-8EF758E5BF61}" srcId="{1A93E47A-39CE-4956-B287-6FFB324DD7F2}" destId="{AFA7795B-BE0B-4441-9092-A80F5C1DF8BD}" srcOrd="0" destOrd="0" parTransId="{394E6D1A-B393-4ED6-9283-75FDF1631BE7}" sibTransId="{749F05AA-BE2E-4821-899A-DB3891990F62}"/>
    <dgm:cxn modelId="{FE4503F1-A223-4C29-836B-1FFB9A1E4D92}" type="presOf" srcId="{46812AAA-A27F-4E16-AC2B-9B7B8AB3ECED}" destId="{54446B6A-CFB7-4670-BC9C-52DF19E93BEF}" srcOrd="0" destOrd="1" presId="urn:microsoft.com/office/officeart/2005/8/layout/hList1"/>
    <dgm:cxn modelId="{B623AAF6-5944-48AB-8114-D409F2F970E6}" type="presOf" srcId="{AFA7795B-BE0B-4441-9092-A80F5C1DF8BD}" destId="{5B89E4EE-9C4B-43E0-850B-0FA96C60C8B6}" srcOrd="0" destOrd="0" presId="urn:microsoft.com/office/officeart/2005/8/layout/hList1"/>
    <dgm:cxn modelId="{90A8A3F7-3489-41FF-BA0C-A821B359471C}" srcId="{1A93E47A-39CE-4956-B287-6FFB324DD7F2}" destId="{B709346F-AF24-4467-A194-B15467989A02}" srcOrd="1" destOrd="0" parTransId="{EDFD4C73-04C1-48FC-9544-77FD13A005D9}" sibTransId="{5A6B5C86-4821-4025-A19C-82224EF51CC1}"/>
    <dgm:cxn modelId="{6CB810FD-05E6-40E8-B391-97E67A597BB2}" srcId="{1A93E47A-39CE-4956-B287-6FFB324DD7F2}" destId="{E36713E8-C97A-4916-A92E-8CC59281A135}" srcOrd="2" destOrd="0" parTransId="{7BCBFE61-0CB6-4681-B26D-57FBC7C549A7}" sibTransId="{F1706B43-62C7-420C-ADF9-98A38506D888}"/>
    <dgm:cxn modelId="{76C96C56-630C-4CB2-85C6-E93573C4FC7C}" type="presParOf" srcId="{A5A531EB-7AEA-499B-B619-1B0B3AD1F786}" destId="{31548B07-514B-4E9B-86F4-65156A0DB8BC}" srcOrd="0" destOrd="0" presId="urn:microsoft.com/office/officeart/2005/8/layout/hList1"/>
    <dgm:cxn modelId="{48FB5AA9-E43A-4E5C-A6F3-F5EB955C094F}" type="presParOf" srcId="{31548B07-514B-4E9B-86F4-65156A0DB8BC}" destId="{95C7C7C4-C147-4E8B-A493-A01BB7BE93E0}" srcOrd="0" destOrd="0" presId="urn:microsoft.com/office/officeart/2005/8/layout/hList1"/>
    <dgm:cxn modelId="{24A7AA78-20FD-4DA5-B0BA-86E521A85E81}" type="presParOf" srcId="{31548B07-514B-4E9B-86F4-65156A0DB8BC}" destId="{54446B6A-CFB7-4670-BC9C-52DF19E93BEF}" srcOrd="1" destOrd="0" presId="urn:microsoft.com/office/officeart/2005/8/layout/hList1"/>
    <dgm:cxn modelId="{CCDE63C6-9376-48AA-8DA0-B54B59FBF53C}" type="presParOf" srcId="{A5A531EB-7AEA-499B-B619-1B0B3AD1F786}" destId="{C0C0EDCF-EF8D-4B6C-9381-70E67A5FA877}" srcOrd="1" destOrd="0" presId="urn:microsoft.com/office/officeart/2005/8/layout/hList1"/>
    <dgm:cxn modelId="{4C111190-5558-4450-BD5A-C4AD626E290F}" type="presParOf" srcId="{A5A531EB-7AEA-499B-B619-1B0B3AD1F786}" destId="{E58878AD-E0E8-44C0-A14C-5A9A69BF0D22}" srcOrd="2" destOrd="0" presId="urn:microsoft.com/office/officeart/2005/8/layout/hList1"/>
    <dgm:cxn modelId="{9C8CDC74-3E8B-4399-8F27-CDEEA992A6C1}" type="presParOf" srcId="{E58878AD-E0E8-44C0-A14C-5A9A69BF0D22}" destId="{3AEF307E-A480-4B96-850A-C98EFAE3B491}" srcOrd="0" destOrd="0" presId="urn:microsoft.com/office/officeart/2005/8/layout/hList1"/>
    <dgm:cxn modelId="{B8AF0C35-E75D-40A4-A727-5A82F7A54F90}" type="presParOf" srcId="{E58878AD-E0E8-44C0-A14C-5A9A69BF0D22}" destId="{5B89E4EE-9C4B-43E0-850B-0FA96C60C8B6}" srcOrd="1" destOrd="0" presId="urn:microsoft.com/office/officeart/2005/8/layout/hList1"/>
    <dgm:cxn modelId="{32B63659-B70F-4547-A16D-AF82C3D14855}" type="presParOf" srcId="{A5A531EB-7AEA-499B-B619-1B0B3AD1F786}" destId="{6C8E2BAA-2A37-4CE0-9614-4E5ED0BFAED2}" srcOrd="3" destOrd="0" presId="urn:microsoft.com/office/officeart/2005/8/layout/hList1"/>
    <dgm:cxn modelId="{2796A57E-57E1-459E-822C-403087B38FA0}" type="presParOf" srcId="{A5A531EB-7AEA-499B-B619-1B0B3AD1F786}" destId="{CFCAE353-0CE4-4AC1-B533-88B6F87C878D}" srcOrd="4" destOrd="0" presId="urn:microsoft.com/office/officeart/2005/8/layout/hList1"/>
    <dgm:cxn modelId="{D0B4670A-BF7B-4921-B97C-3B08DF0EFBA9}" type="presParOf" srcId="{CFCAE353-0CE4-4AC1-B533-88B6F87C878D}" destId="{FE63D225-7BED-4EA5-93DB-7603CD31D842}" srcOrd="0" destOrd="0" presId="urn:microsoft.com/office/officeart/2005/8/layout/hList1"/>
    <dgm:cxn modelId="{4F8C5350-F79B-46FE-BC4F-2770F30C80FC}" type="presParOf" srcId="{CFCAE353-0CE4-4AC1-B533-88B6F87C878D}" destId="{FF4BF24E-E5C1-45B1-8391-D5623F3B32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57C35-1D90-4975-91ED-BA4FC6CE9E6A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E65C36-2E14-4D14-B630-ADC2F15C57A3}">
      <dgm:prSet phldrT="[Text]"/>
      <dgm:spPr/>
      <dgm:t>
        <a:bodyPr/>
        <a:lstStyle/>
        <a:p>
          <a:r>
            <a:rPr lang="en-US" b="1" dirty="0"/>
            <a:t>Prehistory is everything that happened before written records.</a:t>
          </a:r>
        </a:p>
      </dgm:t>
    </dgm:pt>
    <dgm:pt modelId="{3E12EE1E-EF56-4B7F-8639-E0515ACEF9C3}" type="parTrans" cxnId="{D9B66EB6-0A8D-44A7-AD11-F309100E98CB}">
      <dgm:prSet/>
      <dgm:spPr/>
      <dgm:t>
        <a:bodyPr/>
        <a:lstStyle/>
        <a:p>
          <a:endParaRPr lang="en-US"/>
        </a:p>
      </dgm:t>
    </dgm:pt>
    <dgm:pt modelId="{DEE887BA-7D99-422B-B011-F51F31768CBD}" type="sibTrans" cxnId="{D9B66EB6-0A8D-44A7-AD11-F309100E98CB}">
      <dgm:prSet/>
      <dgm:spPr/>
      <dgm:t>
        <a:bodyPr/>
        <a:lstStyle/>
        <a:p>
          <a:endParaRPr lang="en-US"/>
        </a:p>
      </dgm:t>
    </dgm:pt>
    <dgm:pt modelId="{04A8DB39-7F7A-49DA-AD67-C3F319836B60}">
      <dgm:prSet phldrT="[Text]"/>
      <dgm:spPr/>
      <dgm:t>
        <a:bodyPr/>
        <a:lstStyle/>
        <a:p>
          <a:r>
            <a:rPr lang="en-US" b="1" dirty="0"/>
            <a:t>Writing developed in different places at different times.</a:t>
          </a:r>
        </a:p>
      </dgm:t>
    </dgm:pt>
    <dgm:pt modelId="{5759D7A2-413F-4E17-ADF8-839903C6044F}" type="parTrans" cxnId="{EF6A71DA-E4EA-4C51-A0A7-2ECBDC479A19}">
      <dgm:prSet/>
      <dgm:spPr/>
      <dgm:t>
        <a:bodyPr/>
        <a:lstStyle/>
        <a:p>
          <a:endParaRPr lang="en-US"/>
        </a:p>
      </dgm:t>
    </dgm:pt>
    <dgm:pt modelId="{C6F78E24-A8D1-4B9D-8C68-7B38BBADB2EB}" type="sibTrans" cxnId="{EF6A71DA-E4EA-4C51-A0A7-2ECBDC479A19}">
      <dgm:prSet/>
      <dgm:spPr/>
      <dgm:t>
        <a:bodyPr/>
        <a:lstStyle/>
        <a:p>
          <a:endParaRPr lang="en-US"/>
        </a:p>
      </dgm:t>
    </dgm:pt>
    <dgm:pt modelId="{7DAFE74C-9EDD-4568-97FA-6A1F05688129}">
      <dgm:prSet phldrT="[Text]"/>
      <dgm:spPr/>
      <dgm:t>
        <a:bodyPr/>
        <a:lstStyle/>
        <a:p>
          <a:r>
            <a:rPr lang="en-US" b="1" dirty="0"/>
            <a:t>This means that, technically, the dates for prehistory vary around the world.</a:t>
          </a:r>
        </a:p>
      </dgm:t>
    </dgm:pt>
    <dgm:pt modelId="{1BE7E25C-4329-44C0-B702-3CB3B2FA4F48}" type="parTrans" cxnId="{8BDD7945-FF89-465E-BA23-24B4EE01EC26}">
      <dgm:prSet/>
      <dgm:spPr/>
      <dgm:t>
        <a:bodyPr/>
        <a:lstStyle/>
        <a:p>
          <a:endParaRPr lang="en-US"/>
        </a:p>
      </dgm:t>
    </dgm:pt>
    <dgm:pt modelId="{E92FECE6-9D6A-4EBB-955A-EAC1160F4991}" type="sibTrans" cxnId="{8BDD7945-FF89-465E-BA23-24B4EE01EC26}">
      <dgm:prSet/>
      <dgm:spPr/>
      <dgm:t>
        <a:bodyPr/>
        <a:lstStyle/>
        <a:p>
          <a:endParaRPr lang="en-US"/>
        </a:p>
      </dgm:t>
    </dgm:pt>
    <dgm:pt modelId="{49B29FC8-8D69-4C43-B2FF-08428910CF76}">
      <dgm:prSet phldrT="[Text]"/>
      <dgm:spPr/>
      <dgm:t>
        <a:bodyPr/>
        <a:lstStyle/>
        <a:p>
          <a:r>
            <a:rPr lang="en-US" b="1" dirty="0"/>
            <a:t>Historians using the term </a:t>
          </a:r>
          <a:r>
            <a:rPr lang="en-US" b="1" i="1" dirty="0"/>
            <a:t>prehistory</a:t>
          </a:r>
          <a:r>
            <a:rPr lang="en-US" b="1" i="0" dirty="0"/>
            <a:t> are generally referring to time before the very first human writing, about 5,000 years ago (circa 3000 BCE).</a:t>
          </a:r>
          <a:endParaRPr lang="en-US" b="1" dirty="0"/>
        </a:p>
      </dgm:t>
    </dgm:pt>
    <dgm:pt modelId="{169A4ADA-DC93-4431-BCED-333E9E2BF43C}" type="parTrans" cxnId="{677576EA-5D9F-48E6-9FBB-38D8224EB301}">
      <dgm:prSet/>
      <dgm:spPr/>
      <dgm:t>
        <a:bodyPr/>
        <a:lstStyle/>
        <a:p>
          <a:endParaRPr lang="en-US"/>
        </a:p>
      </dgm:t>
    </dgm:pt>
    <dgm:pt modelId="{0D2133C1-8FBD-4958-BE1C-EF7092FC7412}" type="sibTrans" cxnId="{677576EA-5D9F-48E6-9FBB-38D8224EB301}">
      <dgm:prSet/>
      <dgm:spPr/>
      <dgm:t>
        <a:bodyPr/>
        <a:lstStyle/>
        <a:p>
          <a:endParaRPr lang="en-US"/>
        </a:p>
      </dgm:t>
    </dgm:pt>
    <dgm:pt modelId="{AA67C90C-FC23-4A35-8C44-2561418C91A8}" type="pres">
      <dgm:prSet presAssocID="{15657C35-1D90-4975-91ED-BA4FC6CE9E6A}" presName="outerComposite" presStyleCnt="0">
        <dgm:presLayoutVars>
          <dgm:chMax val="5"/>
          <dgm:dir/>
          <dgm:resizeHandles val="exact"/>
        </dgm:presLayoutVars>
      </dgm:prSet>
      <dgm:spPr/>
    </dgm:pt>
    <dgm:pt modelId="{FE374A71-F94B-4233-B18B-38E825E006C8}" type="pres">
      <dgm:prSet presAssocID="{15657C35-1D90-4975-91ED-BA4FC6CE9E6A}" presName="dummyMaxCanvas" presStyleCnt="0">
        <dgm:presLayoutVars/>
      </dgm:prSet>
      <dgm:spPr/>
    </dgm:pt>
    <dgm:pt modelId="{B8A4EAE3-B3EA-472E-8B85-BD9D33E73344}" type="pres">
      <dgm:prSet presAssocID="{15657C35-1D90-4975-91ED-BA4FC6CE9E6A}" presName="FourNodes_1" presStyleLbl="node1" presStyleIdx="0" presStyleCnt="4">
        <dgm:presLayoutVars>
          <dgm:bulletEnabled val="1"/>
        </dgm:presLayoutVars>
      </dgm:prSet>
      <dgm:spPr/>
    </dgm:pt>
    <dgm:pt modelId="{6A010985-4B24-46A3-9DC6-46982B2719A7}" type="pres">
      <dgm:prSet presAssocID="{15657C35-1D90-4975-91ED-BA4FC6CE9E6A}" presName="FourNodes_2" presStyleLbl="node1" presStyleIdx="1" presStyleCnt="4">
        <dgm:presLayoutVars>
          <dgm:bulletEnabled val="1"/>
        </dgm:presLayoutVars>
      </dgm:prSet>
      <dgm:spPr/>
    </dgm:pt>
    <dgm:pt modelId="{1571A7CE-7E95-4826-B0D4-88529F1150B4}" type="pres">
      <dgm:prSet presAssocID="{15657C35-1D90-4975-91ED-BA4FC6CE9E6A}" presName="FourNodes_3" presStyleLbl="node1" presStyleIdx="2" presStyleCnt="4">
        <dgm:presLayoutVars>
          <dgm:bulletEnabled val="1"/>
        </dgm:presLayoutVars>
      </dgm:prSet>
      <dgm:spPr/>
    </dgm:pt>
    <dgm:pt modelId="{B61B2F9C-C7AD-475B-B820-3186980598F0}" type="pres">
      <dgm:prSet presAssocID="{15657C35-1D90-4975-91ED-BA4FC6CE9E6A}" presName="FourNodes_4" presStyleLbl="node1" presStyleIdx="3" presStyleCnt="4">
        <dgm:presLayoutVars>
          <dgm:bulletEnabled val="1"/>
        </dgm:presLayoutVars>
      </dgm:prSet>
      <dgm:spPr/>
    </dgm:pt>
    <dgm:pt modelId="{257A0DD5-4083-4015-B706-2ACB0F5ABEF5}" type="pres">
      <dgm:prSet presAssocID="{15657C35-1D90-4975-91ED-BA4FC6CE9E6A}" presName="FourConn_1-2" presStyleLbl="fgAccFollowNode1" presStyleIdx="0" presStyleCnt="3">
        <dgm:presLayoutVars>
          <dgm:bulletEnabled val="1"/>
        </dgm:presLayoutVars>
      </dgm:prSet>
      <dgm:spPr/>
    </dgm:pt>
    <dgm:pt modelId="{6E2CBB45-EC36-4CE6-8278-BB641C0D767B}" type="pres">
      <dgm:prSet presAssocID="{15657C35-1D90-4975-91ED-BA4FC6CE9E6A}" presName="FourConn_2-3" presStyleLbl="fgAccFollowNode1" presStyleIdx="1" presStyleCnt="3">
        <dgm:presLayoutVars>
          <dgm:bulletEnabled val="1"/>
        </dgm:presLayoutVars>
      </dgm:prSet>
      <dgm:spPr/>
    </dgm:pt>
    <dgm:pt modelId="{47D566BE-8272-4A13-ABD2-9812FC4E3411}" type="pres">
      <dgm:prSet presAssocID="{15657C35-1D90-4975-91ED-BA4FC6CE9E6A}" presName="FourConn_3-4" presStyleLbl="fgAccFollowNode1" presStyleIdx="2" presStyleCnt="3">
        <dgm:presLayoutVars>
          <dgm:bulletEnabled val="1"/>
        </dgm:presLayoutVars>
      </dgm:prSet>
      <dgm:spPr/>
    </dgm:pt>
    <dgm:pt modelId="{E0899F64-79F8-41C0-AA79-E9AAA6A928E5}" type="pres">
      <dgm:prSet presAssocID="{15657C35-1D90-4975-91ED-BA4FC6CE9E6A}" presName="FourNodes_1_text" presStyleLbl="node1" presStyleIdx="3" presStyleCnt="4">
        <dgm:presLayoutVars>
          <dgm:bulletEnabled val="1"/>
        </dgm:presLayoutVars>
      </dgm:prSet>
      <dgm:spPr/>
    </dgm:pt>
    <dgm:pt modelId="{12C0E083-B092-4BF8-90FD-298D5B8EFF74}" type="pres">
      <dgm:prSet presAssocID="{15657C35-1D90-4975-91ED-BA4FC6CE9E6A}" presName="FourNodes_2_text" presStyleLbl="node1" presStyleIdx="3" presStyleCnt="4">
        <dgm:presLayoutVars>
          <dgm:bulletEnabled val="1"/>
        </dgm:presLayoutVars>
      </dgm:prSet>
      <dgm:spPr/>
    </dgm:pt>
    <dgm:pt modelId="{ED69F4D2-BE01-4690-BA94-0EE5DBE3DDB8}" type="pres">
      <dgm:prSet presAssocID="{15657C35-1D90-4975-91ED-BA4FC6CE9E6A}" presName="FourNodes_3_text" presStyleLbl="node1" presStyleIdx="3" presStyleCnt="4">
        <dgm:presLayoutVars>
          <dgm:bulletEnabled val="1"/>
        </dgm:presLayoutVars>
      </dgm:prSet>
      <dgm:spPr/>
    </dgm:pt>
    <dgm:pt modelId="{CE23D047-5EBC-4EF7-9174-C78CB5F81AD3}" type="pres">
      <dgm:prSet presAssocID="{15657C35-1D90-4975-91ED-BA4FC6CE9E6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AF74602-84F7-47B4-802E-AE67B16A4681}" type="presOf" srcId="{7DAFE74C-9EDD-4568-97FA-6A1F05688129}" destId="{1571A7CE-7E95-4826-B0D4-88529F1150B4}" srcOrd="0" destOrd="0" presId="urn:microsoft.com/office/officeart/2005/8/layout/vProcess5"/>
    <dgm:cxn modelId="{9B55A924-77FD-41D0-996D-43AA4552E209}" type="presOf" srcId="{49B29FC8-8D69-4C43-B2FF-08428910CF76}" destId="{CE23D047-5EBC-4EF7-9174-C78CB5F81AD3}" srcOrd="1" destOrd="0" presId="urn:microsoft.com/office/officeart/2005/8/layout/vProcess5"/>
    <dgm:cxn modelId="{4DF6FF3C-3DBB-4263-99B9-D0A74D722064}" type="presOf" srcId="{15657C35-1D90-4975-91ED-BA4FC6CE9E6A}" destId="{AA67C90C-FC23-4A35-8C44-2561418C91A8}" srcOrd="0" destOrd="0" presId="urn:microsoft.com/office/officeart/2005/8/layout/vProcess5"/>
    <dgm:cxn modelId="{8BDD7945-FF89-465E-BA23-24B4EE01EC26}" srcId="{15657C35-1D90-4975-91ED-BA4FC6CE9E6A}" destId="{7DAFE74C-9EDD-4568-97FA-6A1F05688129}" srcOrd="2" destOrd="0" parTransId="{1BE7E25C-4329-44C0-B702-3CB3B2FA4F48}" sibTransId="{E92FECE6-9D6A-4EBB-955A-EAC1160F4991}"/>
    <dgm:cxn modelId="{33B4EB45-6F52-4B1F-943B-E14B7CEC31F4}" type="presOf" srcId="{E92FECE6-9D6A-4EBB-955A-EAC1160F4991}" destId="{47D566BE-8272-4A13-ABD2-9812FC4E3411}" srcOrd="0" destOrd="0" presId="urn:microsoft.com/office/officeart/2005/8/layout/vProcess5"/>
    <dgm:cxn modelId="{7982D06E-FBED-402F-B6DD-5C9A35CF353B}" type="presOf" srcId="{7DAFE74C-9EDD-4568-97FA-6A1F05688129}" destId="{ED69F4D2-BE01-4690-BA94-0EE5DBE3DDB8}" srcOrd="1" destOrd="0" presId="urn:microsoft.com/office/officeart/2005/8/layout/vProcess5"/>
    <dgm:cxn modelId="{06D87589-DAF5-4A2A-96E1-69C2423FBE4F}" type="presOf" srcId="{DEE887BA-7D99-422B-B011-F51F31768CBD}" destId="{257A0DD5-4083-4015-B706-2ACB0F5ABEF5}" srcOrd="0" destOrd="0" presId="urn:microsoft.com/office/officeart/2005/8/layout/vProcess5"/>
    <dgm:cxn modelId="{D906FDA6-8BE2-43A1-A859-79AB8AF02FC7}" type="presOf" srcId="{04A8DB39-7F7A-49DA-AD67-C3F319836B60}" destId="{12C0E083-B092-4BF8-90FD-298D5B8EFF74}" srcOrd="1" destOrd="0" presId="urn:microsoft.com/office/officeart/2005/8/layout/vProcess5"/>
    <dgm:cxn modelId="{D9B66EB6-0A8D-44A7-AD11-F309100E98CB}" srcId="{15657C35-1D90-4975-91ED-BA4FC6CE9E6A}" destId="{18E65C36-2E14-4D14-B630-ADC2F15C57A3}" srcOrd="0" destOrd="0" parTransId="{3E12EE1E-EF56-4B7F-8639-E0515ACEF9C3}" sibTransId="{DEE887BA-7D99-422B-B011-F51F31768CBD}"/>
    <dgm:cxn modelId="{A22AE3D9-088E-40F5-8628-9D361C52C543}" type="presOf" srcId="{18E65C36-2E14-4D14-B630-ADC2F15C57A3}" destId="{E0899F64-79F8-41C0-AA79-E9AAA6A928E5}" srcOrd="1" destOrd="0" presId="urn:microsoft.com/office/officeart/2005/8/layout/vProcess5"/>
    <dgm:cxn modelId="{EF6A71DA-E4EA-4C51-A0A7-2ECBDC479A19}" srcId="{15657C35-1D90-4975-91ED-BA4FC6CE9E6A}" destId="{04A8DB39-7F7A-49DA-AD67-C3F319836B60}" srcOrd="1" destOrd="0" parTransId="{5759D7A2-413F-4E17-ADF8-839903C6044F}" sibTransId="{C6F78E24-A8D1-4B9D-8C68-7B38BBADB2EB}"/>
    <dgm:cxn modelId="{7803F7DA-3A27-4CF8-B94D-DAD6FFB15527}" type="presOf" srcId="{C6F78E24-A8D1-4B9D-8C68-7B38BBADB2EB}" destId="{6E2CBB45-EC36-4CE6-8278-BB641C0D767B}" srcOrd="0" destOrd="0" presId="urn:microsoft.com/office/officeart/2005/8/layout/vProcess5"/>
    <dgm:cxn modelId="{677576EA-5D9F-48E6-9FBB-38D8224EB301}" srcId="{15657C35-1D90-4975-91ED-BA4FC6CE9E6A}" destId="{49B29FC8-8D69-4C43-B2FF-08428910CF76}" srcOrd="3" destOrd="0" parTransId="{169A4ADA-DC93-4431-BCED-333E9E2BF43C}" sibTransId="{0D2133C1-8FBD-4958-BE1C-EF7092FC7412}"/>
    <dgm:cxn modelId="{2B1B3CEC-2E4A-43B5-8B00-BD59A2BCEA74}" type="presOf" srcId="{18E65C36-2E14-4D14-B630-ADC2F15C57A3}" destId="{B8A4EAE3-B3EA-472E-8B85-BD9D33E73344}" srcOrd="0" destOrd="0" presId="urn:microsoft.com/office/officeart/2005/8/layout/vProcess5"/>
    <dgm:cxn modelId="{DEADAEF2-013D-4EEE-B8F6-A43865E92CC7}" type="presOf" srcId="{04A8DB39-7F7A-49DA-AD67-C3F319836B60}" destId="{6A010985-4B24-46A3-9DC6-46982B2719A7}" srcOrd="0" destOrd="0" presId="urn:microsoft.com/office/officeart/2005/8/layout/vProcess5"/>
    <dgm:cxn modelId="{4689E9FD-2209-4BAF-8037-1771E8F0E85A}" type="presOf" srcId="{49B29FC8-8D69-4C43-B2FF-08428910CF76}" destId="{B61B2F9C-C7AD-475B-B820-3186980598F0}" srcOrd="0" destOrd="0" presId="urn:microsoft.com/office/officeart/2005/8/layout/vProcess5"/>
    <dgm:cxn modelId="{2A075515-7EA1-44F0-B4AD-BA0C0AD082D0}" type="presParOf" srcId="{AA67C90C-FC23-4A35-8C44-2561418C91A8}" destId="{FE374A71-F94B-4233-B18B-38E825E006C8}" srcOrd="0" destOrd="0" presId="urn:microsoft.com/office/officeart/2005/8/layout/vProcess5"/>
    <dgm:cxn modelId="{F492F3CA-F59B-411B-B3E2-CD8A54A90BD3}" type="presParOf" srcId="{AA67C90C-FC23-4A35-8C44-2561418C91A8}" destId="{B8A4EAE3-B3EA-472E-8B85-BD9D33E73344}" srcOrd="1" destOrd="0" presId="urn:microsoft.com/office/officeart/2005/8/layout/vProcess5"/>
    <dgm:cxn modelId="{A40D6FA7-D740-454E-BD54-F50F6D61B040}" type="presParOf" srcId="{AA67C90C-FC23-4A35-8C44-2561418C91A8}" destId="{6A010985-4B24-46A3-9DC6-46982B2719A7}" srcOrd="2" destOrd="0" presId="urn:microsoft.com/office/officeart/2005/8/layout/vProcess5"/>
    <dgm:cxn modelId="{EB6B79FA-1E8D-4FD8-BF25-755131D4F3CA}" type="presParOf" srcId="{AA67C90C-FC23-4A35-8C44-2561418C91A8}" destId="{1571A7CE-7E95-4826-B0D4-88529F1150B4}" srcOrd="3" destOrd="0" presId="urn:microsoft.com/office/officeart/2005/8/layout/vProcess5"/>
    <dgm:cxn modelId="{148FF2A1-8851-4667-BFB4-C620BA05164E}" type="presParOf" srcId="{AA67C90C-FC23-4A35-8C44-2561418C91A8}" destId="{B61B2F9C-C7AD-475B-B820-3186980598F0}" srcOrd="4" destOrd="0" presId="urn:microsoft.com/office/officeart/2005/8/layout/vProcess5"/>
    <dgm:cxn modelId="{DB2A1257-F155-4149-9455-13667E9E0FC3}" type="presParOf" srcId="{AA67C90C-FC23-4A35-8C44-2561418C91A8}" destId="{257A0DD5-4083-4015-B706-2ACB0F5ABEF5}" srcOrd="5" destOrd="0" presId="urn:microsoft.com/office/officeart/2005/8/layout/vProcess5"/>
    <dgm:cxn modelId="{B5F2861E-E375-4783-A464-E48D0B0CE736}" type="presParOf" srcId="{AA67C90C-FC23-4A35-8C44-2561418C91A8}" destId="{6E2CBB45-EC36-4CE6-8278-BB641C0D767B}" srcOrd="6" destOrd="0" presId="urn:microsoft.com/office/officeart/2005/8/layout/vProcess5"/>
    <dgm:cxn modelId="{99B6FB93-705E-48C2-813C-EF81D4E3DB98}" type="presParOf" srcId="{AA67C90C-FC23-4A35-8C44-2561418C91A8}" destId="{47D566BE-8272-4A13-ABD2-9812FC4E3411}" srcOrd="7" destOrd="0" presId="urn:microsoft.com/office/officeart/2005/8/layout/vProcess5"/>
    <dgm:cxn modelId="{5EF9742B-716B-47B6-94C1-58E751485594}" type="presParOf" srcId="{AA67C90C-FC23-4A35-8C44-2561418C91A8}" destId="{E0899F64-79F8-41C0-AA79-E9AAA6A928E5}" srcOrd="8" destOrd="0" presId="urn:microsoft.com/office/officeart/2005/8/layout/vProcess5"/>
    <dgm:cxn modelId="{7BFF781E-5C71-4228-8137-C5B21E0A05BB}" type="presParOf" srcId="{AA67C90C-FC23-4A35-8C44-2561418C91A8}" destId="{12C0E083-B092-4BF8-90FD-298D5B8EFF74}" srcOrd="9" destOrd="0" presId="urn:microsoft.com/office/officeart/2005/8/layout/vProcess5"/>
    <dgm:cxn modelId="{947457C8-C3D1-4CF7-BC3B-31AE554EB4EF}" type="presParOf" srcId="{AA67C90C-FC23-4A35-8C44-2561418C91A8}" destId="{ED69F4D2-BE01-4690-BA94-0EE5DBE3DDB8}" srcOrd="10" destOrd="0" presId="urn:microsoft.com/office/officeart/2005/8/layout/vProcess5"/>
    <dgm:cxn modelId="{46BD07EE-CC99-44FB-B1A7-D470C235D300}" type="presParOf" srcId="{AA67C90C-FC23-4A35-8C44-2561418C91A8}" destId="{CE23D047-5EBC-4EF7-9174-C78CB5F81AD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391B7F-6460-42F1-9360-44FC9CC04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90471C-56E5-4E92-A6D0-0138D7C0A1C0}">
      <dgm:prSet phldrT="[Text]" custT="1"/>
      <dgm:spPr/>
      <dgm:t>
        <a:bodyPr/>
        <a:lstStyle/>
        <a:p>
          <a:r>
            <a:rPr lang="en-US" sz="2400" b="1" dirty="0"/>
            <a:t>Old Stone Age</a:t>
          </a:r>
        </a:p>
      </dgm:t>
    </dgm:pt>
    <dgm:pt modelId="{D99B42D3-6684-4770-BB2B-594DAD74B03A}" type="parTrans" cxnId="{1702DC57-5A76-4C25-ACC3-C2DED7E3ED1A}">
      <dgm:prSet/>
      <dgm:spPr/>
      <dgm:t>
        <a:bodyPr/>
        <a:lstStyle/>
        <a:p>
          <a:endParaRPr lang="en-US"/>
        </a:p>
      </dgm:t>
    </dgm:pt>
    <dgm:pt modelId="{27B42B2C-40E5-460D-AFBE-FB8705D9F2DF}" type="sibTrans" cxnId="{1702DC57-5A76-4C25-ACC3-C2DED7E3ED1A}">
      <dgm:prSet/>
      <dgm:spPr/>
      <dgm:t>
        <a:bodyPr/>
        <a:lstStyle/>
        <a:p>
          <a:endParaRPr lang="en-US"/>
        </a:p>
      </dgm:t>
    </dgm:pt>
    <dgm:pt modelId="{A8359C8D-78E0-47C1-A86F-A0C269541494}">
      <dgm:prSet phldrT="[Text]"/>
      <dgm:spPr/>
      <dgm:t>
        <a:bodyPr/>
        <a:lstStyle/>
        <a:p>
          <a:r>
            <a:rPr lang="en-US" dirty="0"/>
            <a:t>Humans migrated across the globe</a:t>
          </a:r>
        </a:p>
      </dgm:t>
    </dgm:pt>
    <dgm:pt modelId="{B8B119A3-564B-45FF-A01D-87C9A176E72E}" type="parTrans" cxnId="{455F74BF-C82E-4B32-AD6D-4C2B036AE8DA}">
      <dgm:prSet/>
      <dgm:spPr/>
      <dgm:t>
        <a:bodyPr/>
        <a:lstStyle/>
        <a:p>
          <a:endParaRPr lang="en-US"/>
        </a:p>
      </dgm:t>
    </dgm:pt>
    <dgm:pt modelId="{218561C8-3935-4335-847E-3314348F6B92}" type="sibTrans" cxnId="{455F74BF-C82E-4B32-AD6D-4C2B036AE8DA}">
      <dgm:prSet/>
      <dgm:spPr/>
      <dgm:t>
        <a:bodyPr/>
        <a:lstStyle/>
        <a:p>
          <a:endParaRPr lang="en-US"/>
        </a:p>
      </dgm:t>
    </dgm:pt>
    <dgm:pt modelId="{3B4CE776-55DD-4CA8-9499-44C82D3B4D32}">
      <dgm:prSet phldrT="[Text]"/>
      <dgm:spPr/>
      <dgm:t>
        <a:bodyPr/>
        <a:lstStyle/>
        <a:p>
          <a:r>
            <a:rPr lang="en-US" dirty="0"/>
            <a:t>End of the Paleolithic coincided with the end of the last ice age</a:t>
          </a:r>
        </a:p>
      </dgm:t>
    </dgm:pt>
    <dgm:pt modelId="{7980119C-1EDF-4D57-A9E1-C43BF29CBD1E}" type="parTrans" cxnId="{3FC3DE16-42CF-483F-ACD6-0A490AB5BC34}">
      <dgm:prSet/>
      <dgm:spPr/>
      <dgm:t>
        <a:bodyPr/>
        <a:lstStyle/>
        <a:p>
          <a:endParaRPr lang="en-US"/>
        </a:p>
      </dgm:t>
    </dgm:pt>
    <dgm:pt modelId="{50A65682-BD3A-4A73-8020-5E6A2E4A3D1B}" type="sibTrans" cxnId="{3FC3DE16-42CF-483F-ACD6-0A490AB5BC34}">
      <dgm:prSet/>
      <dgm:spPr/>
      <dgm:t>
        <a:bodyPr/>
        <a:lstStyle/>
        <a:p>
          <a:endParaRPr lang="en-US"/>
        </a:p>
      </dgm:t>
    </dgm:pt>
    <dgm:pt modelId="{7CD136FB-EC21-4C60-B055-CE379D1EB20F}">
      <dgm:prSet phldrT="[Text]" custT="1"/>
      <dgm:spPr/>
      <dgm:t>
        <a:bodyPr/>
        <a:lstStyle/>
        <a:p>
          <a:r>
            <a:rPr lang="en-US" sz="2400" b="1" dirty="0"/>
            <a:t>New Stone Age</a:t>
          </a:r>
        </a:p>
      </dgm:t>
    </dgm:pt>
    <dgm:pt modelId="{3FAD762B-6EB8-431D-BA82-56923611C981}" type="parTrans" cxnId="{2405B90F-1708-4D40-8C5D-7645C8EE1206}">
      <dgm:prSet/>
      <dgm:spPr/>
      <dgm:t>
        <a:bodyPr/>
        <a:lstStyle/>
        <a:p>
          <a:endParaRPr lang="en-US"/>
        </a:p>
      </dgm:t>
    </dgm:pt>
    <dgm:pt modelId="{86A3EC0B-6822-45F3-9394-316D77FB817F}" type="sibTrans" cxnId="{2405B90F-1708-4D40-8C5D-7645C8EE1206}">
      <dgm:prSet/>
      <dgm:spPr/>
      <dgm:t>
        <a:bodyPr/>
        <a:lstStyle/>
        <a:p>
          <a:endParaRPr lang="en-US"/>
        </a:p>
      </dgm:t>
    </dgm:pt>
    <dgm:pt modelId="{3E357348-BE72-40ED-BF60-0B1EDC055892}">
      <dgm:prSet phldrT="[Text]"/>
      <dgm:spPr/>
      <dgm:t>
        <a:bodyPr/>
        <a:lstStyle/>
        <a:p>
          <a:r>
            <a:rPr lang="en-US" dirty="0"/>
            <a:t>Neolithic Age</a:t>
          </a:r>
        </a:p>
      </dgm:t>
    </dgm:pt>
    <dgm:pt modelId="{4B829E81-38E8-4E03-91F9-BF85E39DC719}" type="parTrans" cxnId="{20D86BC7-E386-4FC0-A050-B635759C2EFC}">
      <dgm:prSet/>
      <dgm:spPr/>
      <dgm:t>
        <a:bodyPr/>
        <a:lstStyle/>
        <a:p>
          <a:endParaRPr lang="en-US"/>
        </a:p>
      </dgm:t>
    </dgm:pt>
    <dgm:pt modelId="{AD0BD0AE-1E5E-439F-89B7-D0D0414BAFF7}" type="sibTrans" cxnId="{20D86BC7-E386-4FC0-A050-B635759C2EFC}">
      <dgm:prSet/>
      <dgm:spPr/>
      <dgm:t>
        <a:bodyPr/>
        <a:lstStyle/>
        <a:p>
          <a:endParaRPr lang="en-US"/>
        </a:p>
      </dgm:t>
    </dgm:pt>
    <dgm:pt modelId="{DDDD2B4B-D2EA-414F-BE84-D0461188893F}">
      <dgm:prSet phldrT="[Text]"/>
      <dgm:spPr/>
      <dgm:t>
        <a:bodyPr/>
        <a:lstStyle/>
        <a:p>
          <a:r>
            <a:rPr lang="en-US" dirty="0"/>
            <a:t>8000-3000 BCE</a:t>
          </a:r>
        </a:p>
      </dgm:t>
    </dgm:pt>
    <dgm:pt modelId="{005698AD-7827-437E-98FC-A55748E1A459}" type="parTrans" cxnId="{0A0CF17F-242F-40F0-B0CE-1B28A3EE1E05}">
      <dgm:prSet/>
      <dgm:spPr/>
      <dgm:t>
        <a:bodyPr/>
        <a:lstStyle/>
        <a:p>
          <a:endParaRPr lang="en-US"/>
        </a:p>
      </dgm:t>
    </dgm:pt>
    <dgm:pt modelId="{DF577FF8-840F-40FE-A600-369A3D3689C8}" type="sibTrans" cxnId="{0A0CF17F-242F-40F0-B0CE-1B28A3EE1E05}">
      <dgm:prSet/>
      <dgm:spPr/>
      <dgm:t>
        <a:bodyPr/>
        <a:lstStyle/>
        <a:p>
          <a:endParaRPr lang="en-US"/>
        </a:p>
      </dgm:t>
    </dgm:pt>
    <dgm:pt modelId="{74D9F503-1114-451E-9C75-112B09821E80}">
      <dgm:prSet phldrT="[Text]"/>
      <dgm:spPr/>
      <dgm:t>
        <a:bodyPr/>
        <a:lstStyle/>
        <a:p>
          <a:r>
            <a:rPr lang="en-US" dirty="0"/>
            <a:t>Paleolithic Age</a:t>
          </a:r>
        </a:p>
      </dgm:t>
    </dgm:pt>
    <dgm:pt modelId="{655C6893-1011-477D-B54F-6FBCD93DA051}" type="parTrans" cxnId="{658E3BAA-B2C2-4757-AF0A-A33B5DA204BA}">
      <dgm:prSet/>
      <dgm:spPr/>
      <dgm:t>
        <a:bodyPr/>
        <a:lstStyle/>
        <a:p>
          <a:endParaRPr lang="en-US"/>
        </a:p>
      </dgm:t>
    </dgm:pt>
    <dgm:pt modelId="{04107BD7-20DC-4698-A98C-B3BCDE7DA003}" type="sibTrans" cxnId="{658E3BAA-B2C2-4757-AF0A-A33B5DA204BA}">
      <dgm:prSet/>
      <dgm:spPr/>
      <dgm:t>
        <a:bodyPr/>
        <a:lstStyle/>
        <a:p>
          <a:endParaRPr lang="en-US"/>
        </a:p>
      </dgm:t>
    </dgm:pt>
    <dgm:pt modelId="{67A401DC-DAE8-406F-9D6C-D6EA3EBA50CF}">
      <dgm:prSet phldrT="[Text]"/>
      <dgm:spPr/>
      <dgm:t>
        <a:bodyPr/>
        <a:lstStyle/>
        <a:p>
          <a:r>
            <a:rPr lang="en-US" dirty="0"/>
            <a:t>2,500,000 to 8000 BCE</a:t>
          </a:r>
        </a:p>
      </dgm:t>
    </dgm:pt>
    <dgm:pt modelId="{0A3C8E41-01BA-46F3-9254-F5FB03FFC804}" type="parTrans" cxnId="{27AE7236-11FC-4327-A9D5-5AAC7C98B5BD}">
      <dgm:prSet/>
      <dgm:spPr/>
      <dgm:t>
        <a:bodyPr/>
        <a:lstStyle/>
        <a:p>
          <a:endParaRPr lang="en-US"/>
        </a:p>
      </dgm:t>
    </dgm:pt>
    <dgm:pt modelId="{BF6C7A94-4999-4B60-838A-51F6B7DFAF74}" type="sibTrans" cxnId="{27AE7236-11FC-4327-A9D5-5AAC7C98B5BD}">
      <dgm:prSet/>
      <dgm:spPr/>
      <dgm:t>
        <a:bodyPr/>
        <a:lstStyle/>
        <a:p>
          <a:endParaRPr lang="en-US"/>
        </a:p>
      </dgm:t>
    </dgm:pt>
    <dgm:pt modelId="{42AD1DCD-2A4C-4EB5-912A-0E7341AC8A47}">
      <dgm:prSet phldrT="[Text]"/>
      <dgm:spPr/>
      <dgm:t>
        <a:bodyPr/>
        <a:lstStyle/>
        <a:p>
          <a:r>
            <a:rPr lang="en-US" dirty="0"/>
            <a:t>Made stone chopping tools</a:t>
          </a:r>
        </a:p>
      </dgm:t>
    </dgm:pt>
    <dgm:pt modelId="{843CD61E-226F-4A16-BA9C-74F5DD46DCE1}" type="parTrans" cxnId="{85FCA492-8917-48C1-BC37-FCFDBA8944A4}">
      <dgm:prSet/>
      <dgm:spPr/>
      <dgm:t>
        <a:bodyPr/>
        <a:lstStyle/>
        <a:p>
          <a:endParaRPr lang="en-US"/>
        </a:p>
      </dgm:t>
    </dgm:pt>
    <dgm:pt modelId="{342C1C0A-5F7A-4055-8D95-7894B88BBB3A}" type="sibTrans" cxnId="{85FCA492-8917-48C1-BC37-FCFDBA8944A4}">
      <dgm:prSet/>
      <dgm:spPr/>
      <dgm:t>
        <a:bodyPr/>
        <a:lstStyle/>
        <a:p>
          <a:endParaRPr lang="en-US"/>
        </a:p>
      </dgm:t>
    </dgm:pt>
    <dgm:pt modelId="{6806B99F-F111-4C79-B385-67144C731D1A}">
      <dgm:prSet phldrT="[Text]"/>
      <dgm:spPr/>
      <dgm:t>
        <a:bodyPr/>
        <a:lstStyle/>
        <a:p>
          <a:r>
            <a:rPr lang="en-US" dirty="0"/>
            <a:t>Humans made numerous tools, as well as jewelry, from bone, wood, stone, tusks, etc.</a:t>
          </a:r>
        </a:p>
      </dgm:t>
    </dgm:pt>
    <dgm:pt modelId="{2F6F9D73-D90D-417C-B791-3D8D57D2C38F}" type="parTrans" cxnId="{BDE85991-7EAD-4F12-AAE5-9101C2C5CA18}">
      <dgm:prSet/>
      <dgm:spPr/>
      <dgm:t>
        <a:bodyPr/>
        <a:lstStyle/>
        <a:p>
          <a:endParaRPr lang="en-US"/>
        </a:p>
      </dgm:t>
    </dgm:pt>
    <dgm:pt modelId="{8AC38910-19D4-4389-8C42-FFDA90F6B277}" type="sibTrans" cxnId="{BDE85991-7EAD-4F12-AAE5-9101C2C5CA18}">
      <dgm:prSet/>
      <dgm:spPr/>
      <dgm:t>
        <a:bodyPr/>
        <a:lstStyle/>
        <a:p>
          <a:endParaRPr lang="en-US"/>
        </a:p>
      </dgm:t>
    </dgm:pt>
    <dgm:pt modelId="{A210444D-F6DB-4B55-9766-5A2D862E3081}">
      <dgm:prSet phldrT="[Text]"/>
      <dgm:spPr/>
      <dgm:t>
        <a:bodyPr/>
        <a:lstStyle/>
        <a:p>
          <a:r>
            <a:rPr lang="en-US" dirty="0"/>
            <a:t>Pottery</a:t>
          </a:r>
        </a:p>
      </dgm:t>
    </dgm:pt>
    <dgm:pt modelId="{79E55598-7820-4C2F-90DB-588746619369}" type="parTrans" cxnId="{6DCB2136-6663-4087-BD60-77B89C0C9AAE}">
      <dgm:prSet/>
      <dgm:spPr/>
      <dgm:t>
        <a:bodyPr/>
        <a:lstStyle/>
        <a:p>
          <a:endParaRPr lang="en-US"/>
        </a:p>
      </dgm:t>
    </dgm:pt>
    <dgm:pt modelId="{6524784C-C5EB-4947-A952-853524973E7D}" type="sibTrans" cxnId="{6DCB2136-6663-4087-BD60-77B89C0C9AAE}">
      <dgm:prSet/>
      <dgm:spPr/>
      <dgm:t>
        <a:bodyPr/>
        <a:lstStyle/>
        <a:p>
          <a:endParaRPr lang="en-US"/>
        </a:p>
      </dgm:t>
    </dgm:pt>
    <dgm:pt modelId="{D1671547-EBE5-40D7-BA1C-6C9DD993980E}">
      <dgm:prSet phldrT="[Text]"/>
      <dgm:spPr/>
      <dgm:t>
        <a:bodyPr/>
        <a:lstStyle/>
        <a:p>
          <a:r>
            <a:rPr lang="en-US" dirty="0"/>
            <a:t>Agriculture (farming)</a:t>
          </a:r>
        </a:p>
      </dgm:t>
    </dgm:pt>
    <dgm:pt modelId="{229D45E9-9012-4C49-9070-76074FB5730E}" type="parTrans" cxnId="{38630077-A891-40A2-94CF-A8EE26D1843F}">
      <dgm:prSet/>
      <dgm:spPr/>
      <dgm:t>
        <a:bodyPr/>
        <a:lstStyle/>
        <a:p>
          <a:endParaRPr lang="en-US"/>
        </a:p>
      </dgm:t>
    </dgm:pt>
    <dgm:pt modelId="{DB985AFB-8BE7-4B72-8B21-AB85E76E9790}" type="sibTrans" cxnId="{38630077-A891-40A2-94CF-A8EE26D1843F}">
      <dgm:prSet/>
      <dgm:spPr/>
      <dgm:t>
        <a:bodyPr/>
        <a:lstStyle/>
        <a:p>
          <a:endParaRPr lang="en-US"/>
        </a:p>
      </dgm:t>
    </dgm:pt>
    <dgm:pt modelId="{E9AF3486-C1B8-4107-88EB-9EC2E8D484D6}">
      <dgm:prSet phldrT="[Text]"/>
      <dgm:spPr/>
      <dgm:t>
        <a:bodyPr/>
        <a:lstStyle/>
        <a:p>
          <a:r>
            <a:rPr lang="en-US" dirty="0"/>
            <a:t>Animal domestication</a:t>
          </a:r>
        </a:p>
      </dgm:t>
    </dgm:pt>
    <dgm:pt modelId="{9CF18094-94B4-4FE7-B184-97A591E6766D}" type="parTrans" cxnId="{5E8064BD-7881-4A83-A895-243A343ACFF1}">
      <dgm:prSet/>
      <dgm:spPr/>
      <dgm:t>
        <a:bodyPr/>
        <a:lstStyle/>
        <a:p>
          <a:endParaRPr lang="en-US"/>
        </a:p>
      </dgm:t>
    </dgm:pt>
    <dgm:pt modelId="{69E8C97A-55E4-455F-B912-83FE035C6C21}" type="sibTrans" cxnId="{5E8064BD-7881-4A83-A895-243A343ACFF1}">
      <dgm:prSet/>
      <dgm:spPr/>
      <dgm:t>
        <a:bodyPr/>
        <a:lstStyle/>
        <a:p>
          <a:endParaRPr lang="en-US"/>
        </a:p>
      </dgm:t>
    </dgm:pt>
    <dgm:pt modelId="{47F6C667-11D3-49E9-AE7E-8C99E92CDF23}">
      <dgm:prSet phldrT="[Text]"/>
      <dgm:spPr/>
      <dgm:t>
        <a:bodyPr/>
        <a:lstStyle/>
        <a:p>
          <a:r>
            <a:rPr lang="en-US" dirty="0"/>
            <a:t>Modern human beings overlapped with </a:t>
          </a:r>
          <a:r>
            <a:rPr lang="en-US" i="1" dirty="0"/>
            <a:t>Homo erectus</a:t>
          </a:r>
          <a:r>
            <a:rPr lang="en-US" i="0" dirty="0"/>
            <a:t> and Neanderthals</a:t>
          </a:r>
          <a:endParaRPr lang="en-US" dirty="0"/>
        </a:p>
      </dgm:t>
    </dgm:pt>
    <dgm:pt modelId="{400283A9-BF91-4B29-BAA6-04ACB45E4252}" type="parTrans" cxnId="{832DACC7-7D6A-4B57-838A-E6EF75EFE971}">
      <dgm:prSet/>
      <dgm:spPr/>
      <dgm:t>
        <a:bodyPr/>
        <a:lstStyle/>
        <a:p>
          <a:endParaRPr lang="en-US"/>
        </a:p>
      </dgm:t>
    </dgm:pt>
    <dgm:pt modelId="{5239A1D2-3B4E-42AF-A6C6-DFB944A6053F}" type="sibTrans" cxnId="{832DACC7-7D6A-4B57-838A-E6EF75EFE971}">
      <dgm:prSet/>
      <dgm:spPr/>
      <dgm:t>
        <a:bodyPr/>
        <a:lstStyle/>
        <a:p>
          <a:endParaRPr lang="en-US"/>
        </a:p>
      </dgm:t>
    </dgm:pt>
    <dgm:pt modelId="{6951B528-1915-47D8-9649-B0882B0D3C70}">
      <dgm:prSet phldrT="[Text]"/>
      <dgm:spPr/>
      <dgm:t>
        <a:bodyPr/>
        <a:lstStyle/>
        <a:p>
          <a:r>
            <a:rPr lang="en-US" dirty="0"/>
            <a:t>Modern human beings left as the only hominids on the planet</a:t>
          </a:r>
        </a:p>
      </dgm:t>
    </dgm:pt>
    <dgm:pt modelId="{D9703CD3-7B69-4B35-A7C3-57BBFCB31966}" type="parTrans" cxnId="{5FBDB7AD-94AB-4614-B0F3-7C3C1796B621}">
      <dgm:prSet/>
      <dgm:spPr/>
      <dgm:t>
        <a:bodyPr/>
        <a:lstStyle/>
        <a:p>
          <a:endParaRPr lang="en-US"/>
        </a:p>
      </dgm:t>
    </dgm:pt>
    <dgm:pt modelId="{D55EC54A-A99B-459A-9AE6-CA51B5F3903C}" type="sibTrans" cxnId="{5FBDB7AD-94AB-4614-B0F3-7C3C1796B621}">
      <dgm:prSet/>
      <dgm:spPr/>
      <dgm:t>
        <a:bodyPr/>
        <a:lstStyle/>
        <a:p>
          <a:endParaRPr lang="en-US"/>
        </a:p>
      </dgm:t>
    </dgm:pt>
    <dgm:pt modelId="{8BB06A0F-C55C-4742-80AB-39D9B2CA2540}">
      <dgm:prSet phldrT="[Text]"/>
      <dgm:spPr/>
      <dgm:t>
        <a:bodyPr/>
        <a:lstStyle/>
        <a:p>
          <a:r>
            <a:rPr lang="en-US" dirty="0"/>
            <a:t>Permanent settlements</a:t>
          </a:r>
        </a:p>
      </dgm:t>
    </dgm:pt>
    <dgm:pt modelId="{50E25A93-B112-49CF-A7BF-132AF3E02BC0}" type="parTrans" cxnId="{099DC253-0C94-4443-9C43-5848B6A5740B}">
      <dgm:prSet/>
      <dgm:spPr/>
      <dgm:t>
        <a:bodyPr/>
        <a:lstStyle/>
        <a:p>
          <a:endParaRPr lang="en-US"/>
        </a:p>
      </dgm:t>
    </dgm:pt>
    <dgm:pt modelId="{2B73EB7B-F29B-4FED-935A-8FE3DEC4C5C5}" type="sibTrans" cxnId="{099DC253-0C94-4443-9C43-5848B6A5740B}">
      <dgm:prSet/>
      <dgm:spPr/>
      <dgm:t>
        <a:bodyPr/>
        <a:lstStyle/>
        <a:p>
          <a:endParaRPr lang="en-US"/>
        </a:p>
      </dgm:t>
    </dgm:pt>
    <dgm:pt modelId="{9E0B2F41-FDD5-44B1-BB36-312D65DE35B7}">
      <dgm:prSet phldrT="[Text]"/>
      <dgm:spPr/>
      <dgm:t>
        <a:bodyPr/>
        <a:lstStyle/>
        <a:p>
          <a:r>
            <a:rPr lang="en-US" dirty="0"/>
            <a:t>Hunter-gatherers</a:t>
          </a:r>
        </a:p>
      </dgm:t>
    </dgm:pt>
    <dgm:pt modelId="{37B0F9A6-4327-4297-961A-11F65EDA576B}" type="parTrans" cxnId="{7CDCE003-A20A-443E-B9C9-97666CEF1ADE}">
      <dgm:prSet/>
      <dgm:spPr/>
      <dgm:t>
        <a:bodyPr/>
        <a:lstStyle/>
        <a:p>
          <a:endParaRPr lang="en-US"/>
        </a:p>
      </dgm:t>
    </dgm:pt>
    <dgm:pt modelId="{4FA6BA0A-7268-4DEA-8DE5-F4C1768DD048}" type="sibTrans" cxnId="{7CDCE003-A20A-443E-B9C9-97666CEF1ADE}">
      <dgm:prSet/>
      <dgm:spPr/>
      <dgm:t>
        <a:bodyPr/>
        <a:lstStyle/>
        <a:p>
          <a:endParaRPr lang="en-US"/>
        </a:p>
      </dgm:t>
    </dgm:pt>
    <dgm:pt modelId="{20A83319-2652-4184-BD88-5C0962D95755}">
      <dgm:prSet phldrT="[Text]"/>
      <dgm:spPr/>
      <dgm:t>
        <a:bodyPr/>
        <a:lstStyle/>
        <a:p>
          <a:r>
            <a:rPr lang="en-US" dirty="0"/>
            <a:t>Cave paintings and small carvings</a:t>
          </a:r>
        </a:p>
      </dgm:t>
    </dgm:pt>
    <dgm:pt modelId="{B85AD5F0-0EF1-42E9-B0C8-D54FD5067F1F}" type="parTrans" cxnId="{A5934161-4A9D-416C-86BC-3C1ABB62A283}">
      <dgm:prSet/>
      <dgm:spPr/>
      <dgm:t>
        <a:bodyPr/>
        <a:lstStyle/>
        <a:p>
          <a:endParaRPr lang="en-US"/>
        </a:p>
      </dgm:t>
    </dgm:pt>
    <dgm:pt modelId="{77CFA820-1E67-4D4D-A5B3-AF477266FC6D}" type="sibTrans" cxnId="{A5934161-4A9D-416C-86BC-3C1ABB62A283}">
      <dgm:prSet/>
      <dgm:spPr/>
      <dgm:t>
        <a:bodyPr/>
        <a:lstStyle/>
        <a:p>
          <a:endParaRPr lang="en-US"/>
        </a:p>
      </dgm:t>
    </dgm:pt>
    <dgm:pt modelId="{D4AA3A04-67B4-43C5-9CD1-53FF0A09BA9A}" type="pres">
      <dgm:prSet presAssocID="{E2391B7F-6460-42F1-9360-44FC9CC041E1}" presName="Name0" presStyleCnt="0">
        <dgm:presLayoutVars>
          <dgm:dir/>
          <dgm:animLvl val="lvl"/>
          <dgm:resizeHandles val="exact"/>
        </dgm:presLayoutVars>
      </dgm:prSet>
      <dgm:spPr/>
    </dgm:pt>
    <dgm:pt modelId="{1DBE27BD-CA3C-4ECE-BFC0-15A6EFE0C2C6}" type="pres">
      <dgm:prSet presAssocID="{4C90471C-56E5-4E92-A6D0-0138D7C0A1C0}" presName="composite" presStyleCnt="0"/>
      <dgm:spPr/>
    </dgm:pt>
    <dgm:pt modelId="{A3F3B767-9D7B-494D-98DC-DEA43321DEBE}" type="pres">
      <dgm:prSet presAssocID="{4C90471C-56E5-4E92-A6D0-0138D7C0A1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0C3D26C-9B6D-4B71-A15D-90D0D35A0214}" type="pres">
      <dgm:prSet presAssocID="{4C90471C-56E5-4E92-A6D0-0138D7C0A1C0}" presName="desTx" presStyleLbl="alignAccFollowNode1" presStyleIdx="0" presStyleCnt="2">
        <dgm:presLayoutVars>
          <dgm:bulletEnabled val="1"/>
        </dgm:presLayoutVars>
      </dgm:prSet>
      <dgm:spPr/>
    </dgm:pt>
    <dgm:pt modelId="{731429F8-2CC4-4C0B-8FB4-E2B66319B84E}" type="pres">
      <dgm:prSet presAssocID="{27B42B2C-40E5-460D-AFBE-FB8705D9F2DF}" presName="space" presStyleCnt="0"/>
      <dgm:spPr/>
    </dgm:pt>
    <dgm:pt modelId="{EE529B4C-FFA7-4729-8199-A05A70E0E552}" type="pres">
      <dgm:prSet presAssocID="{7CD136FB-EC21-4C60-B055-CE379D1EB20F}" presName="composite" presStyleCnt="0"/>
      <dgm:spPr/>
    </dgm:pt>
    <dgm:pt modelId="{973702E9-7CA3-4623-9F3F-332E9E047C5F}" type="pres">
      <dgm:prSet presAssocID="{7CD136FB-EC21-4C60-B055-CE379D1EB20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7BF55BF-9A28-4092-8189-ACD2FBC52E98}" type="pres">
      <dgm:prSet presAssocID="{7CD136FB-EC21-4C60-B055-CE379D1EB20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CDCE003-A20A-443E-B9C9-97666CEF1ADE}" srcId="{4C90471C-56E5-4E92-A6D0-0138D7C0A1C0}" destId="{9E0B2F41-FDD5-44B1-BB36-312D65DE35B7}" srcOrd="3" destOrd="0" parTransId="{37B0F9A6-4327-4297-961A-11F65EDA576B}" sibTransId="{4FA6BA0A-7268-4DEA-8DE5-F4C1768DD048}"/>
    <dgm:cxn modelId="{B32A6C08-72CC-40EF-95F8-9D1777A19CEA}" type="presOf" srcId="{6951B528-1915-47D8-9649-B0882B0D3C70}" destId="{17BF55BF-9A28-4092-8189-ACD2FBC52E98}" srcOrd="0" destOrd="7" presId="urn:microsoft.com/office/officeart/2005/8/layout/hList1"/>
    <dgm:cxn modelId="{BA1E640B-4B60-4392-AECA-E09E734B5B0A}" type="presOf" srcId="{47F6C667-11D3-49E9-AE7E-8C99E92CDF23}" destId="{60C3D26C-9B6D-4B71-A15D-90D0D35A0214}" srcOrd="0" destOrd="6" presId="urn:microsoft.com/office/officeart/2005/8/layout/hList1"/>
    <dgm:cxn modelId="{2405B90F-1708-4D40-8C5D-7645C8EE1206}" srcId="{E2391B7F-6460-42F1-9360-44FC9CC041E1}" destId="{7CD136FB-EC21-4C60-B055-CE379D1EB20F}" srcOrd="1" destOrd="0" parTransId="{3FAD762B-6EB8-431D-BA82-56923611C981}" sibTransId="{86A3EC0B-6822-45F3-9394-316D77FB817F}"/>
    <dgm:cxn modelId="{3FC3DE16-42CF-483F-ACD6-0A490AB5BC34}" srcId="{4C90471C-56E5-4E92-A6D0-0138D7C0A1C0}" destId="{3B4CE776-55DD-4CA8-9499-44C82D3B4D32}" srcOrd="5" destOrd="0" parTransId="{7980119C-1EDF-4D57-A9E1-C43BF29CBD1E}" sibTransId="{50A65682-BD3A-4A73-8020-5E6A2E4A3D1B}"/>
    <dgm:cxn modelId="{C5CDCC2A-18B5-4093-87F6-FFE0F8721213}" type="presOf" srcId="{20A83319-2652-4184-BD88-5C0962D95755}" destId="{60C3D26C-9B6D-4B71-A15D-90D0D35A0214}" srcOrd="0" destOrd="7" presId="urn:microsoft.com/office/officeart/2005/8/layout/hList1"/>
    <dgm:cxn modelId="{6DCB2136-6663-4087-BD60-77B89C0C9AAE}" srcId="{7CD136FB-EC21-4C60-B055-CE379D1EB20F}" destId="{A210444D-F6DB-4B55-9766-5A2D862E3081}" srcOrd="3" destOrd="0" parTransId="{79E55598-7820-4C2F-90DB-588746619369}" sibTransId="{6524784C-C5EB-4947-A952-853524973E7D}"/>
    <dgm:cxn modelId="{27AE7236-11FC-4327-A9D5-5AAC7C98B5BD}" srcId="{4C90471C-56E5-4E92-A6D0-0138D7C0A1C0}" destId="{67A401DC-DAE8-406F-9D6C-D6EA3EBA50CF}" srcOrd="1" destOrd="0" parTransId="{0A3C8E41-01BA-46F3-9254-F5FB03FFC804}" sibTransId="{BF6C7A94-4999-4B60-838A-51F6B7DFAF74}"/>
    <dgm:cxn modelId="{83A76837-D86E-40C3-A72D-AC9FC25338C1}" type="presOf" srcId="{A210444D-F6DB-4B55-9766-5A2D862E3081}" destId="{17BF55BF-9A28-4092-8189-ACD2FBC52E98}" srcOrd="0" destOrd="3" presId="urn:microsoft.com/office/officeart/2005/8/layout/hList1"/>
    <dgm:cxn modelId="{6A9ACD3B-A470-45E0-B7D8-09D3087C1FD7}" type="presOf" srcId="{42AD1DCD-2A4C-4EB5-912A-0E7341AC8A47}" destId="{60C3D26C-9B6D-4B71-A15D-90D0D35A0214}" srcOrd="0" destOrd="2" presId="urn:microsoft.com/office/officeart/2005/8/layout/hList1"/>
    <dgm:cxn modelId="{A5934161-4A9D-416C-86BC-3C1ABB62A283}" srcId="{4C90471C-56E5-4E92-A6D0-0138D7C0A1C0}" destId="{20A83319-2652-4184-BD88-5C0962D95755}" srcOrd="7" destOrd="0" parTransId="{B85AD5F0-0EF1-42E9-B0C8-D54FD5067F1F}" sibTransId="{77CFA820-1E67-4D4D-A5B3-AF477266FC6D}"/>
    <dgm:cxn modelId="{C6CF5E48-2FC3-4B51-9229-65EE4F8F94EA}" type="presOf" srcId="{67A401DC-DAE8-406F-9D6C-D6EA3EBA50CF}" destId="{60C3D26C-9B6D-4B71-A15D-90D0D35A0214}" srcOrd="0" destOrd="1" presId="urn:microsoft.com/office/officeart/2005/8/layout/hList1"/>
    <dgm:cxn modelId="{8BC61369-460A-4A50-A152-2DB8D2B4F578}" type="presOf" srcId="{4C90471C-56E5-4E92-A6D0-0138D7C0A1C0}" destId="{A3F3B767-9D7B-494D-98DC-DEA43321DEBE}" srcOrd="0" destOrd="0" presId="urn:microsoft.com/office/officeart/2005/8/layout/hList1"/>
    <dgm:cxn modelId="{099DC253-0C94-4443-9C43-5848B6A5740B}" srcId="{7CD136FB-EC21-4C60-B055-CE379D1EB20F}" destId="{8BB06A0F-C55C-4742-80AB-39D9B2CA2540}" srcOrd="4" destOrd="0" parTransId="{50E25A93-B112-49CF-A7BF-132AF3E02BC0}" sibTransId="{2B73EB7B-F29B-4FED-935A-8FE3DEC4C5C5}"/>
    <dgm:cxn modelId="{38630077-A891-40A2-94CF-A8EE26D1843F}" srcId="{7CD136FB-EC21-4C60-B055-CE379D1EB20F}" destId="{D1671547-EBE5-40D7-BA1C-6C9DD993980E}" srcOrd="5" destOrd="0" parTransId="{229D45E9-9012-4C49-9070-76074FB5730E}" sibTransId="{DB985AFB-8BE7-4B72-8B21-AB85E76E9790}"/>
    <dgm:cxn modelId="{1702DC57-5A76-4C25-ACC3-C2DED7E3ED1A}" srcId="{E2391B7F-6460-42F1-9360-44FC9CC041E1}" destId="{4C90471C-56E5-4E92-A6D0-0138D7C0A1C0}" srcOrd="0" destOrd="0" parTransId="{D99B42D3-6684-4770-BB2B-594DAD74B03A}" sibTransId="{27B42B2C-40E5-460D-AFBE-FB8705D9F2DF}"/>
    <dgm:cxn modelId="{5C2D4179-FADB-439A-AD64-D168B2C1A58A}" type="presOf" srcId="{D1671547-EBE5-40D7-BA1C-6C9DD993980E}" destId="{17BF55BF-9A28-4092-8189-ACD2FBC52E98}" srcOrd="0" destOrd="5" presId="urn:microsoft.com/office/officeart/2005/8/layout/hList1"/>
    <dgm:cxn modelId="{04E4BD7A-B425-4E8F-BD62-40030A69B33D}" type="presOf" srcId="{8BB06A0F-C55C-4742-80AB-39D9B2CA2540}" destId="{17BF55BF-9A28-4092-8189-ACD2FBC52E98}" srcOrd="0" destOrd="4" presId="urn:microsoft.com/office/officeart/2005/8/layout/hList1"/>
    <dgm:cxn modelId="{0A0CF17F-242F-40F0-B0CE-1B28A3EE1E05}" srcId="{7CD136FB-EC21-4C60-B055-CE379D1EB20F}" destId="{DDDD2B4B-D2EA-414F-BE84-D0461188893F}" srcOrd="1" destOrd="0" parTransId="{005698AD-7827-437E-98FC-A55748E1A459}" sibTransId="{DF577FF8-840F-40FE-A600-369A3D3689C8}"/>
    <dgm:cxn modelId="{48686984-686B-4C8E-93D9-09EC595EC6DD}" type="presOf" srcId="{DDDD2B4B-D2EA-414F-BE84-D0461188893F}" destId="{17BF55BF-9A28-4092-8189-ACD2FBC52E98}" srcOrd="0" destOrd="1" presId="urn:microsoft.com/office/officeart/2005/8/layout/hList1"/>
    <dgm:cxn modelId="{0ABDCF88-65EF-49C8-9C86-8EC6238FED29}" type="presOf" srcId="{A8359C8D-78E0-47C1-A86F-A0C269541494}" destId="{60C3D26C-9B6D-4B71-A15D-90D0D35A0214}" srcOrd="0" destOrd="4" presId="urn:microsoft.com/office/officeart/2005/8/layout/hList1"/>
    <dgm:cxn modelId="{BDE85991-7EAD-4F12-AAE5-9101C2C5CA18}" srcId="{7CD136FB-EC21-4C60-B055-CE379D1EB20F}" destId="{6806B99F-F111-4C79-B385-67144C731D1A}" srcOrd="2" destOrd="0" parTransId="{2F6F9D73-D90D-417C-B791-3D8D57D2C38F}" sibTransId="{8AC38910-19D4-4389-8C42-FFDA90F6B277}"/>
    <dgm:cxn modelId="{85FCA492-8917-48C1-BC37-FCFDBA8944A4}" srcId="{4C90471C-56E5-4E92-A6D0-0138D7C0A1C0}" destId="{42AD1DCD-2A4C-4EB5-912A-0E7341AC8A47}" srcOrd="2" destOrd="0" parTransId="{843CD61E-226F-4A16-BA9C-74F5DD46DCE1}" sibTransId="{342C1C0A-5F7A-4055-8D95-7894B88BBB3A}"/>
    <dgm:cxn modelId="{1447629B-22D8-4A3B-929A-F2459612C1BC}" type="presOf" srcId="{E9AF3486-C1B8-4107-88EB-9EC2E8D484D6}" destId="{17BF55BF-9A28-4092-8189-ACD2FBC52E98}" srcOrd="0" destOrd="6" presId="urn:microsoft.com/office/officeart/2005/8/layout/hList1"/>
    <dgm:cxn modelId="{2EE16F9E-7333-4DD7-8272-18FB2E8FCECE}" type="presOf" srcId="{3B4CE776-55DD-4CA8-9499-44C82D3B4D32}" destId="{60C3D26C-9B6D-4B71-A15D-90D0D35A0214}" srcOrd="0" destOrd="5" presId="urn:microsoft.com/office/officeart/2005/8/layout/hList1"/>
    <dgm:cxn modelId="{658E3BAA-B2C2-4757-AF0A-A33B5DA204BA}" srcId="{4C90471C-56E5-4E92-A6D0-0138D7C0A1C0}" destId="{74D9F503-1114-451E-9C75-112B09821E80}" srcOrd="0" destOrd="0" parTransId="{655C6893-1011-477D-B54F-6FBCD93DA051}" sibTransId="{04107BD7-20DC-4698-A98C-B3BCDE7DA003}"/>
    <dgm:cxn modelId="{5FBDB7AD-94AB-4614-B0F3-7C3C1796B621}" srcId="{7CD136FB-EC21-4C60-B055-CE379D1EB20F}" destId="{6951B528-1915-47D8-9649-B0882B0D3C70}" srcOrd="7" destOrd="0" parTransId="{D9703CD3-7B69-4B35-A7C3-57BBFCB31966}" sibTransId="{D55EC54A-A99B-459A-9AE6-CA51B5F3903C}"/>
    <dgm:cxn modelId="{5E8064BD-7881-4A83-A895-243A343ACFF1}" srcId="{7CD136FB-EC21-4C60-B055-CE379D1EB20F}" destId="{E9AF3486-C1B8-4107-88EB-9EC2E8D484D6}" srcOrd="6" destOrd="0" parTransId="{9CF18094-94B4-4FE7-B184-97A591E6766D}" sibTransId="{69E8C97A-55E4-455F-B912-83FE035C6C21}"/>
    <dgm:cxn modelId="{455F74BF-C82E-4B32-AD6D-4C2B036AE8DA}" srcId="{4C90471C-56E5-4E92-A6D0-0138D7C0A1C0}" destId="{A8359C8D-78E0-47C1-A86F-A0C269541494}" srcOrd="4" destOrd="0" parTransId="{B8B119A3-564B-45FF-A01D-87C9A176E72E}" sibTransId="{218561C8-3935-4335-847E-3314348F6B92}"/>
    <dgm:cxn modelId="{20D86BC7-E386-4FC0-A050-B635759C2EFC}" srcId="{7CD136FB-EC21-4C60-B055-CE379D1EB20F}" destId="{3E357348-BE72-40ED-BF60-0B1EDC055892}" srcOrd="0" destOrd="0" parTransId="{4B829E81-38E8-4E03-91F9-BF85E39DC719}" sibTransId="{AD0BD0AE-1E5E-439F-89B7-D0D0414BAFF7}"/>
    <dgm:cxn modelId="{832DACC7-7D6A-4B57-838A-E6EF75EFE971}" srcId="{4C90471C-56E5-4E92-A6D0-0138D7C0A1C0}" destId="{47F6C667-11D3-49E9-AE7E-8C99E92CDF23}" srcOrd="6" destOrd="0" parTransId="{400283A9-BF91-4B29-BAA6-04ACB45E4252}" sibTransId="{5239A1D2-3B4E-42AF-A6C6-DFB944A6053F}"/>
    <dgm:cxn modelId="{BEC656CB-3494-4F94-88E2-4705CE3EAD7F}" type="presOf" srcId="{E2391B7F-6460-42F1-9360-44FC9CC041E1}" destId="{D4AA3A04-67B4-43C5-9CD1-53FF0A09BA9A}" srcOrd="0" destOrd="0" presId="urn:microsoft.com/office/officeart/2005/8/layout/hList1"/>
    <dgm:cxn modelId="{51F413D9-DEA2-4508-9450-A8E084B84457}" type="presOf" srcId="{6806B99F-F111-4C79-B385-67144C731D1A}" destId="{17BF55BF-9A28-4092-8189-ACD2FBC52E98}" srcOrd="0" destOrd="2" presId="urn:microsoft.com/office/officeart/2005/8/layout/hList1"/>
    <dgm:cxn modelId="{448A84DF-310A-4DA4-A011-0D2711B2C2F8}" type="presOf" srcId="{3E357348-BE72-40ED-BF60-0B1EDC055892}" destId="{17BF55BF-9A28-4092-8189-ACD2FBC52E98}" srcOrd="0" destOrd="0" presId="urn:microsoft.com/office/officeart/2005/8/layout/hList1"/>
    <dgm:cxn modelId="{18D328EB-9BFF-47F9-A698-F66F91C3FA8C}" type="presOf" srcId="{9E0B2F41-FDD5-44B1-BB36-312D65DE35B7}" destId="{60C3D26C-9B6D-4B71-A15D-90D0D35A0214}" srcOrd="0" destOrd="3" presId="urn:microsoft.com/office/officeart/2005/8/layout/hList1"/>
    <dgm:cxn modelId="{8FA594F3-35D5-4DE4-BB42-DF7975F4859E}" type="presOf" srcId="{7CD136FB-EC21-4C60-B055-CE379D1EB20F}" destId="{973702E9-7CA3-4623-9F3F-332E9E047C5F}" srcOrd="0" destOrd="0" presId="urn:microsoft.com/office/officeart/2005/8/layout/hList1"/>
    <dgm:cxn modelId="{91C01BFC-4B04-4674-A839-759CAB9EB9EB}" type="presOf" srcId="{74D9F503-1114-451E-9C75-112B09821E80}" destId="{60C3D26C-9B6D-4B71-A15D-90D0D35A0214}" srcOrd="0" destOrd="0" presId="urn:microsoft.com/office/officeart/2005/8/layout/hList1"/>
    <dgm:cxn modelId="{E5D9D5BA-5770-42C4-9CDD-32A6F8B97164}" type="presParOf" srcId="{D4AA3A04-67B4-43C5-9CD1-53FF0A09BA9A}" destId="{1DBE27BD-CA3C-4ECE-BFC0-15A6EFE0C2C6}" srcOrd="0" destOrd="0" presId="urn:microsoft.com/office/officeart/2005/8/layout/hList1"/>
    <dgm:cxn modelId="{A9409424-196B-4AC0-B46E-CF9A16D5D87A}" type="presParOf" srcId="{1DBE27BD-CA3C-4ECE-BFC0-15A6EFE0C2C6}" destId="{A3F3B767-9D7B-494D-98DC-DEA43321DEBE}" srcOrd="0" destOrd="0" presId="urn:microsoft.com/office/officeart/2005/8/layout/hList1"/>
    <dgm:cxn modelId="{CF94AD18-BDBF-4B04-82BB-9966F6D9340D}" type="presParOf" srcId="{1DBE27BD-CA3C-4ECE-BFC0-15A6EFE0C2C6}" destId="{60C3D26C-9B6D-4B71-A15D-90D0D35A0214}" srcOrd="1" destOrd="0" presId="urn:microsoft.com/office/officeart/2005/8/layout/hList1"/>
    <dgm:cxn modelId="{DD734688-1894-4863-8989-916A4511F53D}" type="presParOf" srcId="{D4AA3A04-67B4-43C5-9CD1-53FF0A09BA9A}" destId="{731429F8-2CC4-4C0B-8FB4-E2B66319B84E}" srcOrd="1" destOrd="0" presId="urn:microsoft.com/office/officeart/2005/8/layout/hList1"/>
    <dgm:cxn modelId="{FF2F8E2D-D801-4910-8A8B-0349D72EFA10}" type="presParOf" srcId="{D4AA3A04-67B4-43C5-9CD1-53FF0A09BA9A}" destId="{EE529B4C-FFA7-4729-8199-A05A70E0E552}" srcOrd="2" destOrd="0" presId="urn:microsoft.com/office/officeart/2005/8/layout/hList1"/>
    <dgm:cxn modelId="{952A84FA-4D6B-413D-9CBE-B6D43EF81173}" type="presParOf" srcId="{EE529B4C-FFA7-4729-8199-A05A70E0E552}" destId="{973702E9-7CA3-4623-9F3F-332E9E047C5F}" srcOrd="0" destOrd="0" presId="urn:microsoft.com/office/officeart/2005/8/layout/hList1"/>
    <dgm:cxn modelId="{F5CEF361-2012-4510-A512-B7FFC1295BE1}" type="presParOf" srcId="{EE529B4C-FFA7-4729-8199-A05A70E0E552}" destId="{17BF55BF-9A28-4092-8189-ACD2FBC52E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4C1A33-4F1E-4754-9444-98419DDFCF7B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B8528D3-CE91-4DDD-974F-42A63D6850D7}">
      <dgm:prSet phldrT="[Text]"/>
      <dgm:spPr/>
      <dgm:t>
        <a:bodyPr/>
        <a:lstStyle/>
        <a:p>
          <a:r>
            <a:rPr lang="en-US" dirty="0"/>
            <a:t>Humans (nomadic hunter-gatherers) spread out across the globe (in bands of 25-70 people) in search of game and edible plants.  </a:t>
          </a:r>
        </a:p>
      </dgm:t>
    </dgm:pt>
    <dgm:pt modelId="{B92AB837-9D73-4C86-8866-6CEC8B247885}" type="parTrans" cxnId="{E52617C9-DAC3-4042-85F1-41F8DBEE28CF}">
      <dgm:prSet/>
      <dgm:spPr/>
      <dgm:t>
        <a:bodyPr/>
        <a:lstStyle/>
        <a:p>
          <a:endParaRPr lang="en-US"/>
        </a:p>
      </dgm:t>
    </dgm:pt>
    <dgm:pt modelId="{E5D2F1B1-44FE-4152-A358-9BBD6F1193AA}" type="sibTrans" cxnId="{E52617C9-DAC3-4042-85F1-41F8DBEE28CF}">
      <dgm:prSet/>
      <dgm:spPr/>
      <dgm:t>
        <a:bodyPr/>
        <a:lstStyle/>
        <a:p>
          <a:endParaRPr lang="en-US"/>
        </a:p>
      </dgm:t>
    </dgm:pt>
    <dgm:pt modelId="{819ED9DC-CE68-4DC5-9B3D-A362EC9E71E5}">
      <dgm:prSet phldrT="[Text]"/>
      <dgm:spPr/>
      <dgm:t>
        <a:bodyPr/>
        <a:lstStyle/>
        <a:p>
          <a:r>
            <a:rPr lang="en-US" dirty="0"/>
            <a:t>The ice age ended about 10,000 years ago (8000 BCE), leaving humans living all over the world.</a:t>
          </a:r>
        </a:p>
      </dgm:t>
    </dgm:pt>
    <dgm:pt modelId="{A0349988-4D8B-4DB7-A785-5ACC9157DA8D}" type="parTrans" cxnId="{5F1B0CEE-3091-4C18-93F8-AA5E7B5018FF}">
      <dgm:prSet/>
      <dgm:spPr/>
      <dgm:t>
        <a:bodyPr/>
        <a:lstStyle/>
        <a:p>
          <a:endParaRPr lang="en-US"/>
        </a:p>
      </dgm:t>
    </dgm:pt>
    <dgm:pt modelId="{97F59B32-39F6-4943-ACC1-78EB0EB8DA0B}" type="sibTrans" cxnId="{5F1B0CEE-3091-4C18-93F8-AA5E7B5018FF}">
      <dgm:prSet/>
      <dgm:spPr/>
      <dgm:t>
        <a:bodyPr/>
        <a:lstStyle/>
        <a:p>
          <a:endParaRPr lang="en-US"/>
        </a:p>
      </dgm:t>
    </dgm:pt>
    <dgm:pt modelId="{1D446F31-755C-45F9-8280-F347EB57F399}">
      <dgm:prSet phldrT="[Text]"/>
      <dgm:spPr/>
      <dgm:t>
        <a:bodyPr/>
        <a:lstStyle/>
        <a:p>
          <a:r>
            <a:rPr lang="en-US" dirty="0"/>
            <a:t>Temperatures increased, creating a longer growing season.  The ice receded, making the land drier and better for growing plants.  During the ice age, a lot of large game was hunted to extinction (like wholly mammoths).  The invention of farming allowed people to maintain a steady food supply.</a:t>
          </a:r>
        </a:p>
      </dgm:t>
    </dgm:pt>
    <dgm:pt modelId="{34B8BBD2-3C9E-4BDA-BCD4-086D917649B6}" type="parTrans" cxnId="{75D8F0ED-5C27-42F6-A042-5C10F4EEE044}">
      <dgm:prSet/>
      <dgm:spPr/>
      <dgm:t>
        <a:bodyPr/>
        <a:lstStyle/>
        <a:p>
          <a:endParaRPr lang="en-US"/>
        </a:p>
      </dgm:t>
    </dgm:pt>
    <dgm:pt modelId="{92A0D759-1558-4585-99DF-4D1B3BF0E156}" type="sibTrans" cxnId="{75D8F0ED-5C27-42F6-A042-5C10F4EEE044}">
      <dgm:prSet/>
      <dgm:spPr/>
      <dgm:t>
        <a:bodyPr/>
        <a:lstStyle/>
        <a:p>
          <a:endParaRPr lang="en-US"/>
        </a:p>
      </dgm:t>
    </dgm:pt>
    <dgm:pt modelId="{D06755DD-1413-4755-BBD9-8357FE0FC88D}">
      <dgm:prSet phldrT="[Text]"/>
      <dgm:spPr/>
      <dgm:t>
        <a:bodyPr/>
        <a:lstStyle/>
        <a:p>
          <a:r>
            <a:rPr lang="en-US" dirty="0"/>
            <a:t>The ice created a bridge between what we now call Siberia and Alaska.  Humans crossed this bridge to North America and spread to South America very quickly.</a:t>
          </a:r>
        </a:p>
      </dgm:t>
    </dgm:pt>
    <dgm:pt modelId="{A2F08D0F-C37E-4FEA-9873-609F7D9D8453}" type="parTrans" cxnId="{3E61DF1D-66CC-4474-AD5E-DFB901ED6E11}">
      <dgm:prSet/>
      <dgm:spPr/>
      <dgm:t>
        <a:bodyPr/>
        <a:lstStyle/>
        <a:p>
          <a:endParaRPr lang="en-US"/>
        </a:p>
      </dgm:t>
    </dgm:pt>
    <dgm:pt modelId="{E88879B5-755A-42F6-B6A1-6CC3CFA4EB0D}" type="sibTrans" cxnId="{3E61DF1D-66CC-4474-AD5E-DFB901ED6E11}">
      <dgm:prSet/>
      <dgm:spPr/>
      <dgm:t>
        <a:bodyPr/>
        <a:lstStyle/>
        <a:p>
          <a:endParaRPr lang="en-US"/>
        </a:p>
      </dgm:t>
    </dgm:pt>
    <dgm:pt modelId="{C5C2FC4D-C3E6-46E3-A390-74085DAEA97B}">
      <dgm:prSet phldrT="[Text]"/>
      <dgm:spPr/>
      <dgm:t>
        <a:bodyPr/>
        <a:lstStyle/>
        <a:p>
          <a:r>
            <a:rPr lang="en-US" dirty="0"/>
            <a:t>The ice bridge between Siberia and Alaska melted, leaving humans in the Americas separated from the rest of the world.</a:t>
          </a:r>
        </a:p>
      </dgm:t>
    </dgm:pt>
    <dgm:pt modelId="{7B1E2646-FBF9-4F23-BD18-A77B1A6A4C47}" type="parTrans" cxnId="{30D2B187-7712-475F-AC11-D5847480F68F}">
      <dgm:prSet/>
      <dgm:spPr/>
      <dgm:t>
        <a:bodyPr/>
        <a:lstStyle/>
        <a:p>
          <a:endParaRPr lang="en-US"/>
        </a:p>
      </dgm:t>
    </dgm:pt>
    <dgm:pt modelId="{FCC15F6A-7F23-4812-9D42-3726760149B6}" type="sibTrans" cxnId="{30D2B187-7712-475F-AC11-D5847480F68F}">
      <dgm:prSet/>
      <dgm:spPr/>
      <dgm:t>
        <a:bodyPr/>
        <a:lstStyle/>
        <a:p>
          <a:endParaRPr lang="en-US"/>
        </a:p>
      </dgm:t>
    </dgm:pt>
    <dgm:pt modelId="{15FC7282-CBF2-473C-968C-4F3232F9ED27}" type="pres">
      <dgm:prSet presAssocID="{484C1A33-4F1E-4754-9444-98419DDFCF7B}" presName="outerComposite" presStyleCnt="0">
        <dgm:presLayoutVars>
          <dgm:chMax val="5"/>
          <dgm:dir/>
          <dgm:resizeHandles val="exact"/>
        </dgm:presLayoutVars>
      </dgm:prSet>
      <dgm:spPr/>
    </dgm:pt>
    <dgm:pt modelId="{15F98DD9-614D-421C-B4A9-D103534F07E4}" type="pres">
      <dgm:prSet presAssocID="{484C1A33-4F1E-4754-9444-98419DDFCF7B}" presName="dummyMaxCanvas" presStyleCnt="0">
        <dgm:presLayoutVars/>
      </dgm:prSet>
      <dgm:spPr/>
    </dgm:pt>
    <dgm:pt modelId="{A2AA20E3-4D7A-41CB-94E5-379643129E24}" type="pres">
      <dgm:prSet presAssocID="{484C1A33-4F1E-4754-9444-98419DDFCF7B}" presName="ThreeNodes_1" presStyleLbl="node1" presStyleIdx="0" presStyleCnt="3">
        <dgm:presLayoutVars>
          <dgm:bulletEnabled val="1"/>
        </dgm:presLayoutVars>
      </dgm:prSet>
      <dgm:spPr/>
    </dgm:pt>
    <dgm:pt modelId="{3F948B13-9892-48F5-8642-43CE8E35DCEB}" type="pres">
      <dgm:prSet presAssocID="{484C1A33-4F1E-4754-9444-98419DDFCF7B}" presName="ThreeNodes_2" presStyleLbl="node1" presStyleIdx="1" presStyleCnt="3">
        <dgm:presLayoutVars>
          <dgm:bulletEnabled val="1"/>
        </dgm:presLayoutVars>
      </dgm:prSet>
      <dgm:spPr/>
    </dgm:pt>
    <dgm:pt modelId="{D831C7F2-5BC0-4419-976A-AE7A992B8F1C}" type="pres">
      <dgm:prSet presAssocID="{484C1A33-4F1E-4754-9444-98419DDFCF7B}" presName="ThreeNodes_3" presStyleLbl="node1" presStyleIdx="2" presStyleCnt="3">
        <dgm:presLayoutVars>
          <dgm:bulletEnabled val="1"/>
        </dgm:presLayoutVars>
      </dgm:prSet>
      <dgm:spPr/>
    </dgm:pt>
    <dgm:pt modelId="{8624D9F2-CF9A-41E0-8A8A-A5010A420481}" type="pres">
      <dgm:prSet presAssocID="{484C1A33-4F1E-4754-9444-98419DDFCF7B}" presName="ThreeConn_1-2" presStyleLbl="fgAccFollowNode1" presStyleIdx="0" presStyleCnt="2">
        <dgm:presLayoutVars>
          <dgm:bulletEnabled val="1"/>
        </dgm:presLayoutVars>
      </dgm:prSet>
      <dgm:spPr/>
    </dgm:pt>
    <dgm:pt modelId="{8EB808AF-CEA4-4CD6-9718-8D2482F82A62}" type="pres">
      <dgm:prSet presAssocID="{484C1A33-4F1E-4754-9444-98419DDFCF7B}" presName="ThreeConn_2-3" presStyleLbl="fgAccFollowNode1" presStyleIdx="1" presStyleCnt="2">
        <dgm:presLayoutVars>
          <dgm:bulletEnabled val="1"/>
        </dgm:presLayoutVars>
      </dgm:prSet>
      <dgm:spPr/>
    </dgm:pt>
    <dgm:pt modelId="{F39FE82F-42E0-4806-851C-B53163776DBA}" type="pres">
      <dgm:prSet presAssocID="{484C1A33-4F1E-4754-9444-98419DDFCF7B}" presName="ThreeNodes_1_text" presStyleLbl="node1" presStyleIdx="2" presStyleCnt="3">
        <dgm:presLayoutVars>
          <dgm:bulletEnabled val="1"/>
        </dgm:presLayoutVars>
      </dgm:prSet>
      <dgm:spPr/>
    </dgm:pt>
    <dgm:pt modelId="{2ED7585A-4506-47A7-9902-8D260453025E}" type="pres">
      <dgm:prSet presAssocID="{484C1A33-4F1E-4754-9444-98419DDFCF7B}" presName="ThreeNodes_2_text" presStyleLbl="node1" presStyleIdx="2" presStyleCnt="3">
        <dgm:presLayoutVars>
          <dgm:bulletEnabled val="1"/>
        </dgm:presLayoutVars>
      </dgm:prSet>
      <dgm:spPr/>
    </dgm:pt>
    <dgm:pt modelId="{00470BDD-3875-464C-AA40-56F81AF913B5}" type="pres">
      <dgm:prSet presAssocID="{484C1A33-4F1E-4754-9444-98419DDFCF7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E61DF1D-66CC-4474-AD5E-DFB901ED6E11}" srcId="{2B8528D3-CE91-4DDD-974F-42A63D6850D7}" destId="{D06755DD-1413-4755-BBD9-8357FE0FC88D}" srcOrd="0" destOrd="0" parTransId="{A2F08D0F-C37E-4FEA-9873-609F7D9D8453}" sibTransId="{E88879B5-755A-42F6-B6A1-6CC3CFA4EB0D}"/>
    <dgm:cxn modelId="{0B81C923-287E-4313-9C6F-AD417B881177}" type="presOf" srcId="{2B8528D3-CE91-4DDD-974F-42A63D6850D7}" destId="{F39FE82F-42E0-4806-851C-B53163776DBA}" srcOrd="1" destOrd="0" presId="urn:microsoft.com/office/officeart/2005/8/layout/vProcess5"/>
    <dgm:cxn modelId="{AF75E836-303E-4283-8EF0-70FF90D001D8}" type="presOf" srcId="{D06755DD-1413-4755-BBD9-8357FE0FC88D}" destId="{A2AA20E3-4D7A-41CB-94E5-379643129E24}" srcOrd="0" destOrd="1" presId="urn:microsoft.com/office/officeart/2005/8/layout/vProcess5"/>
    <dgm:cxn modelId="{EDEA937D-E081-485A-872A-2DB884E6A0F7}" type="presOf" srcId="{E5D2F1B1-44FE-4152-A358-9BBD6F1193AA}" destId="{8624D9F2-CF9A-41E0-8A8A-A5010A420481}" srcOrd="0" destOrd="0" presId="urn:microsoft.com/office/officeart/2005/8/layout/vProcess5"/>
    <dgm:cxn modelId="{30D2B187-7712-475F-AC11-D5847480F68F}" srcId="{819ED9DC-CE68-4DC5-9B3D-A362EC9E71E5}" destId="{C5C2FC4D-C3E6-46E3-A390-74085DAEA97B}" srcOrd="0" destOrd="0" parTransId="{7B1E2646-FBF9-4F23-BD18-A77B1A6A4C47}" sibTransId="{FCC15F6A-7F23-4812-9D42-3726760149B6}"/>
    <dgm:cxn modelId="{9696148F-9458-45F4-82B8-AF323ADDB916}" type="presOf" srcId="{1D446F31-755C-45F9-8280-F347EB57F399}" destId="{D831C7F2-5BC0-4419-976A-AE7A992B8F1C}" srcOrd="0" destOrd="0" presId="urn:microsoft.com/office/officeart/2005/8/layout/vProcess5"/>
    <dgm:cxn modelId="{31EC2697-5DDC-4A41-9A53-33899872146A}" type="presOf" srcId="{D06755DD-1413-4755-BBD9-8357FE0FC88D}" destId="{F39FE82F-42E0-4806-851C-B53163776DBA}" srcOrd="1" destOrd="1" presId="urn:microsoft.com/office/officeart/2005/8/layout/vProcess5"/>
    <dgm:cxn modelId="{14C1B8A5-DAB1-45A3-A564-5CA97AF4773E}" type="presOf" srcId="{2B8528D3-CE91-4DDD-974F-42A63D6850D7}" destId="{A2AA20E3-4D7A-41CB-94E5-379643129E24}" srcOrd="0" destOrd="0" presId="urn:microsoft.com/office/officeart/2005/8/layout/vProcess5"/>
    <dgm:cxn modelId="{ACCF4EC1-9CBA-4EFA-A875-548C6C817941}" type="presOf" srcId="{C5C2FC4D-C3E6-46E3-A390-74085DAEA97B}" destId="{2ED7585A-4506-47A7-9902-8D260453025E}" srcOrd="1" destOrd="1" presId="urn:microsoft.com/office/officeart/2005/8/layout/vProcess5"/>
    <dgm:cxn modelId="{E52617C9-DAC3-4042-85F1-41F8DBEE28CF}" srcId="{484C1A33-4F1E-4754-9444-98419DDFCF7B}" destId="{2B8528D3-CE91-4DDD-974F-42A63D6850D7}" srcOrd="0" destOrd="0" parTransId="{B92AB837-9D73-4C86-8866-6CEC8B247885}" sibTransId="{E5D2F1B1-44FE-4152-A358-9BBD6F1193AA}"/>
    <dgm:cxn modelId="{960A2DCC-98A0-432B-9E04-E53E0B0F2AC8}" type="presOf" srcId="{97F59B32-39F6-4943-ACC1-78EB0EB8DA0B}" destId="{8EB808AF-CEA4-4CD6-9718-8D2482F82A62}" srcOrd="0" destOrd="0" presId="urn:microsoft.com/office/officeart/2005/8/layout/vProcess5"/>
    <dgm:cxn modelId="{C6803ECD-F04C-48E3-9751-6DEB666E0F8F}" type="presOf" srcId="{C5C2FC4D-C3E6-46E3-A390-74085DAEA97B}" destId="{3F948B13-9892-48F5-8642-43CE8E35DCEB}" srcOrd="0" destOrd="1" presId="urn:microsoft.com/office/officeart/2005/8/layout/vProcess5"/>
    <dgm:cxn modelId="{75D8F0ED-5C27-42F6-A042-5C10F4EEE044}" srcId="{484C1A33-4F1E-4754-9444-98419DDFCF7B}" destId="{1D446F31-755C-45F9-8280-F347EB57F399}" srcOrd="2" destOrd="0" parTransId="{34B8BBD2-3C9E-4BDA-BCD4-086D917649B6}" sibTransId="{92A0D759-1558-4585-99DF-4D1B3BF0E156}"/>
    <dgm:cxn modelId="{5F1B0CEE-3091-4C18-93F8-AA5E7B5018FF}" srcId="{484C1A33-4F1E-4754-9444-98419DDFCF7B}" destId="{819ED9DC-CE68-4DC5-9B3D-A362EC9E71E5}" srcOrd="1" destOrd="0" parTransId="{A0349988-4D8B-4DB7-A785-5ACC9157DA8D}" sibTransId="{97F59B32-39F6-4943-ACC1-78EB0EB8DA0B}"/>
    <dgm:cxn modelId="{A785D9F1-CE58-428B-8605-B245DFF9D59E}" type="presOf" srcId="{819ED9DC-CE68-4DC5-9B3D-A362EC9E71E5}" destId="{3F948B13-9892-48F5-8642-43CE8E35DCEB}" srcOrd="0" destOrd="0" presId="urn:microsoft.com/office/officeart/2005/8/layout/vProcess5"/>
    <dgm:cxn modelId="{FC09ACFD-8EE7-4FC7-809C-D486597B6645}" type="presOf" srcId="{1D446F31-755C-45F9-8280-F347EB57F399}" destId="{00470BDD-3875-464C-AA40-56F81AF913B5}" srcOrd="1" destOrd="0" presId="urn:microsoft.com/office/officeart/2005/8/layout/vProcess5"/>
    <dgm:cxn modelId="{3C2AA9FF-C2AB-4F54-830E-24DE2E8180D7}" type="presOf" srcId="{819ED9DC-CE68-4DC5-9B3D-A362EC9E71E5}" destId="{2ED7585A-4506-47A7-9902-8D260453025E}" srcOrd="1" destOrd="0" presId="urn:microsoft.com/office/officeart/2005/8/layout/vProcess5"/>
    <dgm:cxn modelId="{706CEAFF-5DBF-4DDE-BF31-853CCEC9300A}" type="presOf" srcId="{484C1A33-4F1E-4754-9444-98419DDFCF7B}" destId="{15FC7282-CBF2-473C-968C-4F3232F9ED27}" srcOrd="0" destOrd="0" presId="urn:microsoft.com/office/officeart/2005/8/layout/vProcess5"/>
    <dgm:cxn modelId="{22A0C871-04AF-417D-AA80-F9F281CC2B89}" type="presParOf" srcId="{15FC7282-CBF2-473C-968C-4F3232F9ED27}" destId="{15F98DD9-614D-421C-B4A9-D103534F07E4}" srcOrd="0" destOrd="0" presId="urn:microsoft.com/office/officeart/2005/8/layout/vProcess5"/>
    <dgm:cxn modelId="{32AE3130-2B61-4BC7-8BDB-BD30C7EE2305}" type="presParOf" srcId="{15FC7282-CBF2-473C-968C-4F3232F9ED27}" destId="{A2AA20E3-4D7A-41CB-94E5-379643129E24}" srcOrd="1" destOrd="0" presId="urn:microsoft.com/office/officeart/2005/8/layout/vProcess5"/>
    <dgm:cxn modelId="{701390C3-DB60-4769-A8C9-12E6B37172FC}" type="presParOf" srcId="{15FC7282-CBF2-473C-968C-4F3232F9ED27}" destId="{3F948B13-9892-48F5-8642-43CE8E35DCEB}" srcOrd="2" destOrd="0" presId="urn:microsoft.com/office/officeart/2005/8/layout/vProcess5"/>
    <dgm:cxn modelId="{EB875C4F-2B9C-4D99-A879-5E96FD794B31}" type="presParOf" srcId="{15FC7282-CBF2-473C-968C-4F3232F9ED27}" destId="{D831C7F2-5BC0-4419-976A-AE7A992B8F1C}" srcOrd="3" destOrd="0" presId="urn:microsoft.com/office/officeart/2005/8/layout/vProcess5"/>
    <dgm:cxn modelId="{431DBDFF-1EC8-45D1-9539-DBA40E261D61}" type="presParOf" srcId="{15FC7282-CBF2-473C-968C-4F3232F9ED27}" destId="{8624D9F2-CF9A-41E0-8A8A-A5010A420481}" srcOrd="4" destOrd="0" presId="urn:microsoft.com/office/officeart/2005/8/layout/vProcess5"/>
    <dgm:cxn modelId="{418C0DAE-29AF-49A2-A541-3C3EE79151C8}" type="presParOf" srcId="{15FC7282-CBF2-473C-968C-4F3232F9ED27}" destId="{8EB808AF-CEA4-4CD6-9718-8D2482F82A62}" srcOrd="5" destOrd="0" presId="urn:microsoft.com/office/officeart/2005/8/layout/vProcess5"/>
    <dgm:cxn modelId="{9AEAD800-767A-49A0-B2D5-0351E924D5B2}" type="presParOf" srcId="{15FC7282-CBF2-473C-968C-4F3232F9ED27}" destId="{F39FE82F-42E0-4806-851C-B53163776DBA}" srcOrd="6" destOrd="0" presId="urn:microsoft.com/office/officeart/2005/8/layout/vProcess5"/>
    <dgm:cxn modelId="{AAE2DD57-3550-43B9-BED5-3A965CFB51D2}" type="presParOf" srcId="{15FC7282-CBF2-473C-968C-4F3232F9ED27}" destId="{2ED7585A-4506-47A7-9902-8D260453025E}" srcOrd="7" destOrd="0" presId="urn:microsoft.com/office/officeart/2005/8/layout/vProcess5"/>
    <dgm:cxn modelId="{E162B16C-4D26-4762-90AF-9CEECF70AC2C}" type="presParOf" srcId="{15FC7282-CBF2-473C-968C-4F3232F9ED27}" destId="{00470BDD-3875-464C-AA40-56F81AF913B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EEC4BB-A6DF-4095-B436-C31D12767870}" type="doc">
      <dgm:prSet loTypeId="urn:microsoft.com/office/officeart/2005/8/layout/defaul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263DD83F-281B-4E68-BE58-A08FC84B6EC8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The Neolithic Revolution is also called the Agricultural Revolution.   People developed farming for the first time.</a:t>
          </a:r>
        </a:p>
      </dgm:t>
    </dgm:pt>
    <dgm:pt modelId="{5BCBE593-53CF-4928-BEDA-828CCF1E70AD}" type="parTrans" cxnId="{A7D7A9A5-00F2-4731-8162-2E6A8EFC85A7}">
      <dgm:prSet/>
      <dgm:spPr/>
      <dgm:t>
        <a:bodyPr/>
        <a:lstStyle/>
        <a:p>
          <a:endParaRPr lang="en-US"/>
        </a:p>
      </dgm:t>
    </dgm:pt>
    <dgm:pt modelId="{DD502003-7D8D-4936-A51D-910514647C64}" type="sibTrans" cxnId="{A7D7A9A5-00F2-4731-8162-2E6A8EFC85A7}">
      <dgm:prSet/>
      <dgm:spPr/>
      <dgm:t>
        <a:bodyPr/>
        <a:lstStyle/>
        <a:p>
          <a:endParaRPr lang="en-US"/>
        </a:p>
      </dgm:t>
    </dgm:pt>
    <dgm:pt modelId="{FED0F235-0F56-455E-A35B-827387B6EBC0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For generations, humans had noticed plants growing where they had spit out seeds.</a:t>
          </a:r>
        </a:p>
      </dgm:t>
    </dgm:pt>
    <dgm:pt modelId="{6BD934B1-C94D-4D90-93F9-29F4981678EA}" type="parTrans" cxnId="{5B3130C8-F770-449A-A42F-013407C35ACC}">
      <dgm:prSet/>
      <dgm:spPr/>
      <dgm:t>
        <a:bodyPr/>
        <a:lstStyle/>
        <a:p>
          <a:endParaRPr lang="en-US"/>
        </a:p>
      </dgm:t>
    </dgm:pt>
    <dgm:pt modelId="{5F50C166-64B1-40E9-870C-C018AE8F271A}" type="sibTrans" cxnId="{5B3130C8-F770-449A-A42F-013407C35ACC}">
      <dgm:prSet/>
      <dgm:spPr/>
      <dgm:t>
        <a:bodyPr/>
        <a:lstStyle/>
        <a:p>
          <a:endParaRPr lang="en-US"/>
        </a:p>
      </dgm:t>
    </dgm:pt>
    <dgm:pt modelId="{92D6F548-75C3-42BB-BBBE-D0FDD9DDD1E4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Humans began planting seeds on purpose, which was the invention of farming.</a:t>
          </a:r>
        </a:p>
      </dgm:t>
    </dgm:pt>
    <dgm:pt modelId="{F09939E3-560F-4B43-8D6D-A2639D39B117}" type="parTrans" cxnId="{9F841173-AD8C-4AFE-8D8A-0D3FDA595999}">
      <dgm:prSet/>
      <dgm:spPr/>
      <dgm:t>
        <a:bodyPr/>
        <a:lstStyle/>
        <a:p>
          <a:endParaRPr lang="en-US"/>
        </a:p>
      </dgm:t>
    </dgm:pt>
    <dgm:pt modelId="{620AF514-2B9A-4CED-9793-06EC8162B433}" type="sibTrans" cxnId="{9F841173-AD8C-4AFE-8D8A-0D3FDA595999}">
      <dgm:prSet/>
      <dgm:spPr/>
      <dgm:t>
        <a:bodyPr/>
        <a:lstStyle/>
        <a:p>
          <a:endParaRPr lang="en-US"/>
        </a:p>
      </dgm:t>
    </dgm:pt>
    <dgm:pt modelId="{C7653AE5-B7C4-4552-9263-8403BB61B40C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The first farming method was slash-and-burn.  Farmers burnt grass and trees to clear a field.  The ashes fertilized the soil.  Farmers relocated every few years after exhausting the soil.</a:t>
          </a:r>
        </a:p>
      </dgm:t>
    </dgm:pt>
    <dgm:pt modelId="{F05B3982-389C-4D37-BEC5-9DCF8C16DAF0}" type="parTrans" cxnId="{2F1BF595-4C70-4D10-A9EB-B63C5434AAB6}">
      <dgm:prSet/>
      <dgm:spPr/>
      <dgm:t>
        <a:bodyPr/>
        <a:lstStyle/>
        <a:p>
          <a:endParaRPr lang="en-US"/>
        </a:p>
      </dgm:t>
    </dgm:pt>
    <dgm:pt modelId="{CF78F829-F15E-4FEE-8995-44884E0B02E8}" type="sibTrans" cxnId="{2F1BF595-4C70-4D10-A9EB-B63C5434AAB6}">
      <dgm:prSet/>
      <dgm:spPr/>
      <dgm:t>
        <a:bodyPr/>
        <a:lstStyle/>
        <a:p>
          <a:endParaRPr lang="en-US"/>
        </a:p>
      </dgm:t>
    </dgm:pt>
    <dgm:pt modelId="{E9ADDD6E-8A3D-4421-84AF-23C45616C695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People continued to hunt, returning to their farms to harvest their crops.  Eventually, people built permanent homes near their farms so they could store and guard their grain.</a:t>
          </a:r>
        </a:p>
      </dgm:t>
    </dgm:pt>
    <dgm:pt modelId="{32167866-EB56-4707-93DC-4E49EBABB373}" type="parTrans" cxnId="{49C1C40C-2625-4C54-B34D-87DAFB8E79BB}">
      <dgm:prSet/>
      <dgm:spPr/>
      <dgm:t>
        <a:bodyPr/>
        <a:lstStyle/>
        <a:p>
          <a:endParaRPr lang="en-US"/>
        </a:p>
      </dgm:t>
    </dgm:pt>
    <dgm:pt modelId="{59FC03C2-BEEE-4CEA-B597-8675E76C1364}" type="sibTrans" cxnId="{49C1C40C-2625-4C54-B34D-87DAFB8E79BB}">
      <dgm:prSet/>
      <dgm:spPr/>
      <dgm:t>
        <a:bodyPr/>
        <a:lstStyle/>
        <a:p>
          <a:endParaRPr lang="en-US"/>
        </a:p>
      </dgm:t>
    </dgm:pt>
    <dgm:pt modelId="{A06C76EB-9C78-443D-AB79-54C4AD7166ED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Permanent homes made following game difficult.  Eventually, farmers domesticated animals, such as cattle, goats, pigs, and sheep.  Animals ate farm waste while fertilizing the soil.</a:t>
          </a:r>
        </a:p>
      </dgm:t>
    </dgm:pt>
    <dgm:pt modelId="{4F073DC0-A93F-4081-81D5-09659FB74FC9}" type="parTrans" cxnId="{1A9C6AFC-3BF3-4919-AE04-08A5648A6833}">
      <dgm:prSet/>
      <dgm:spPr/>
      <dgm:t>
        <a:bodyPr/>
        <a:lstStyle/>
        <a:p>
          <a:endParaRPr lang="en-US"/>
        </a:p>
      </dgm:t>
    </dgm:pt>
    <dgm:pt modelId="{7D20015E-38F6-48A7-A59A-562C128F3B3D}" type="sibTrans" cxnId="{1A9C6AFC-3BF3-4919-AE04-08A5648A6833}">
      <dgm:prSet/>
      <dgm:spPr/>
      <dgm:t>
        <a:bodyPr/>
        <a:lstStyle/>
        <a:p>
          <a:endParaRPr lang="en-US"/>
        </a:p>
      </dgm:t>
    </dgm:pt>
    <dgm:pt modelId="{18587676-0719-46E8-8519-9DF6CE07C5B8}" type="pres">
      <dgm:prSet presAssocID="{26EEC4BB-A6DF-4095-B436-C31D12767870}" presName="diagram" presStyleCnt="0">
        <dgm:presLayoutVars>
          <dgm:dir/>
          <dgm:resizeHandles val="exact"/>
        </dgm:presLayoutVars>
      </dgm:prSet>
      <dgm:spPr/>
    </dgm:pt>
    <dgm:pt modelId="{1887AD83-A143-45DC-9E3D-08466130D4A9}" type="pres">
      <dgm:prSet presAssocID="{263DD83F-281B-4E68-BE58-A08FC84B6EC8}" presName="node" presStyleLbl="node1" presStyleIdx="0" presStyleCnt="6">
        <dgm:presLayoutVars>
          <dgm:bulletEnabled val="1"/>
        </dgm:presLayoutVars>
      </dgm:prSet>
      <dgm:spPr/>
    </dgm:pt>
    <dgm:pt modelId="{0DE0B69D-47A5-4383-98C6-69B3B7C56DA9}" type="pres">
      <dgm:prSet presAssocID="{DD502003-7D8D-4936-A51D-910514647C64}" presName="sibTrans" presStyleCnt="0"/>
      <dgm:spPr/>
    </dgm:pt>
    <dgm:pt modelId="{16B791A0-D368-497A-8AE8-0B79F9D234CB}" type="pres">
      <dgm:prSet presAssocID="{FED0F235-0F56-455E-A35B-827387B6EBC0}" presName="node" presStyleLbl="node1" presStyleIdx="1" presStyleCnt="6">
        <dgm:presLayoutVars>
          <dgm:bulletEnabled val="1"/>
        </dgm:presLayoutVars>
      </dgm:prSet>
      <dgm:spPr/>
    </dgm:pt>
    <dgm:pt modelId="{05A4736B-C8A9-4A5D-BDA4-6C4542D38A4F}" type="pres">
      <dgm:prSet presAssocID="{5F50C166-64B1-40E9-870C-C018AE8F271A}" presName="sibTrans" presStyleCnt="0"/>
      <dgm:spPr/>
    </dgm:pt>
    <dgm:pt modelId="{0423B995-4BB6-409C-8215-E73A8A9FD28A}" type="pres">
      <dgm:prSet presAssocID="{92D6F548-75C3-42BB-BBBE-D0FDD9DDD1E4}" presName="node" presStyleLbl="node1" presStyleIdx="2" presStyleCnt="6">
        <dgm:presLayoutVars>
          <dgm:bulletEnabled val="1"/>
        </dgm:presLayoutVars>
      </dgm:prSet>
      <dgm:spPr/>
    </dgm:pt>
    <dgm:pt modelId="{9E546EE1-A0BC-4148-9AE1-E7C70814C79A}" type="pres">
      <dgm:prSet presAssocID="{620AF514-2B9A-4CED-9793-06EC8162B433}" presName="sibTrans" presStyleCnt="0"/>
      <dgm:spPr/>
    </dgm:pt>
    <dgm:pt modelId="{2CB15CC5-217F-4223-8B7F-B285EBAF8F57}" type="pres">
      <dgm:prSet presAssocID="{C7653AE5-B7C4-4552-9263-8403BB61B40C}" presName="node" presStyleLbl="node1" presStyleIdx="3" presStyleCnt="6">
        <dgm:presLayoutVars>
          <dgm:bulletEnabled val="1"/>
        </dgm:presLayoutVars>
      </dgm:prSet>
      <dgm:spPr/>
    </dgm:pt>
    <dgm:pt modelId="{043BB6DF-D22B-47B1-AAFD-59CDBC5DF6ED}" type="pres">
      <dgm:prSet presAssocID="{CF78F829-F15E-4FEE-8995-44884E0B02E8}" presName="sibTrans" presStyleCnt="0"/>
      <dgm:spPr/>
    </dgm:pt>
    <dgm:pt modelId="{9D466299-E6B0-4B33-A2E4-C1C87C72CF56}" type="pres">
      <dgm:prSet presAssocID="{E9ADDD6E-8A3D-4421-84AF-23C45616C695}" presName="node" presStyleLbl="node1" presStyleIdx="4" presStyleCnt="6">
        <dgm:presLayoutVars>
          <dgm:bulletEnabled val="1"/>
        </dgm:presLayoutVars>
      </dgm:prSet>
      <dgm:spPr/>
    </dgm:pt>
    <dgm:pt modelId="{31DCFC41-E495-4F03-91F8-70D753F8723D}" type="pres">
      <dgm:prSet presAssocID="{59FC03C2-BEEE-4CEA-B597-8675E76C1364}" presName="sibTrans" presStyleCnt="0"/>
      <dgm:spPr/>
    </dgm:pt>
    <dgm:pt modelId="{7CB59260-4D97-4735-9962-D4F4E0B8EF39}" type="pres">
      <dgm:prSet presAssocID="{A06C76EB-9C78-443D-AB79-54C4AD7166ED}" presName="node" presStyleLbl="node1" presStyleIdx="5" presStyleCnt="6">
        <dgm:presLayoutVars>
          <dgm:bulletEnabled val="1"/>
        </dgm:presLayoutVars>
      </dgm:prSet>
      <dgm:spPr/>
    </dgm:pt>
  </dgm:ptLst>
  <dgm:cxnLst>
    <dgm:cxn modelId="{49C1C40C-2625-4C54-B34D-87DAFB8E79BB}" srcId="{26EEC4BB-A6DF-4095-B436-C31D12767870}" destId="{E9ADDD6E-8A3D-4421-84AF-23C45616C695}" srcOrd="4" destOrd="0" parTransId="{32167866-EB56-4707-93DC-4E49EBABB373}" sibTransId="{59FC03C2-BEEE-4CEA-B597-8675E76C1364}"/>
    <dgm:cxn modelId="{CCFDD814-772C-4CB0-B9E2-2477EAF896E2}" type="presOf" srcId="{92D6F548-75C3-42BB-BBBE-D0FDD9DDD1E4}" destId="{0423B995-4BB6-409C-8215-E73A8A9FD28A}" srcOrd="0" destOrd="0" presId="urn:microsoft.com/office/officeart/2005/8/layout/default"/>
    <dgm:cxn modelId="{C6296F23-5DDE-403F-B503-B7338A935213}" type="presOf" srcId="{E9ADDD6E-8A3D-4421-84AF-23C45616C695}" destId="{9D466299-E6B0-4B33-A2E4-C1C87C72CF56}" srcOrd="0" destOrd="0" presId="urn:microsoft.com/office/officeart/2005/8/layout/default"/>
    <dgm:cxn modelId="{76B3FA2F-22CB-48E7-8240-E909E8F83C6F}" type="presOf" srcId="{C7653AE5-B7C4-4552-9263-8403BB61B40C}" destId="{2CB15CC5-217F-4223-8B7F-B285EBAF8F57}" srcOrd="0" destOrd="0" presId="urn:microsoft.com/office/officeart/2005/8/layout/default"/>
    <dgm:cxn modelId="{9F841173-AD8C-4AFE-8D8A-0D3FDA595999}" srcId="{26EEC4BB-A6DF-4095-B436-C31D12767870}" destId="{92D6F548-75C3-42BB-BBBE-D0FDD9DDD1E4}" srcOrd="2" destOrd="0" parTransId="{F09939E3-560F-4B43-8D6D-A2639D39B117}" sibTransId="{620AF514-2B9A-4CED-9793-06EC8162B433}"/>
    <dgm:cxn modelId="{2F1BF595-4C70-4D10-A9EB-B63C5434AAB6}" srcId="{26EEC4BB-A6DF-4095-B436-C31D12767870}" destId="{C7653AE5-B7C4-4552-9263-8403BB61B40C}" srcOrd="3" destOrd="0" parTransId="{F05B3982-389C-4D37-BEC5-9DCF8C16DAF0}" sibTransId="{CF78F829-F15E-4FEE-8995-44884E0B02E8}"/>
    <dgm:cxn modelId="{A7D7A9A5-00F2-4731-8162-2E6A8EFC85A7}" srcId="{26EEC4BB-A6DF-4095-B436-C31D12767870}" destId="{263DD83F-281B-4E68-BE58-A08FC84B6EC8}" srcOrd="0" destOrd="0" parTransId="{5BCBE593-53CF-4928-BEDA-828CCF1E70AD}" sibTransId="{DD502003-7D8D-4936-A51D-910514647C64}"/>
    <dgm:cxn modelId="{5DA70CB3-737C-4E70-9004-F79050A4364B}" type="presOf" srcId="{26EEC4BB-A6DF-4095-B436-C31D12767870}" destId="{18587676-0719-46E8-8519-9DF6CE07C5B8}" srcOrd="0" destOrd="0" presId="urn:microsoft.com/office/officeart/2005/8/layout/default"/>
    <dgm:cxn modelId="{4C4DEAB7-C31C-4F84-9EC1-F28B653AF85D}" type="presOf" srcId="{263DD83F-281B-4E68-BE58-A08FC84B6EC8}" destId="{1887AD83-A143-45DC-9E3D-08466130D4A9}" srcOrd="0" destOrd="0" presId="urn:microsoft.com/office/officeart/2005/8/layout/default"/>
    <dgm:cxn modelId="{5B3130C8-F770-449A-A42F-013407C35ACC}" srcId="{26EEC4BB-A6DF-4095-B436-C31D12767870}" destId="{FED0F235-0F56-455E-A35B-827387B6EBC0}" srcOrd="1" destOrd="0" parTransId="{6BD934B1-C94D-4D90-93F9-29F4981678EA}" sibTransId="{5F50C166-64B1-40E9-870C-C018AE8F271A}"/>
    <dgm:cxn modelId="{CBF250E7-ECBB-4EF1-AF8A-560A56425EC9}" type="presOf" srcId="{FED0F235-0F56-455E-A35B-827387B6EBC0}" destId="{16B791A0-D368-497A-8AE8-0B79F9D234CB}" srcOrd="0" destOrd="0" presId="urn:microsoft.com/office/officeart/2005/8/layout/default"/>
    <dgm:cxn modelId="{B96170EF-5B45-4F8D-A13C-C0EC29F4E6EC}" type="presOf" srcId="{A06C76EB-9C78-443D-AB79-54C4AD7166ED}" destId="{7CB59260-4D97-4735-9962-D4F4E0B8EF39}" srcOrd="0" destOrd="0" presId="urn:microsoft.com/office/officeart/2005/8/layout/default"/>
    <dgm:cxn modelId="{1A9C6AFC-3BF3-4919-AE04-08A5648A6833}" srcId="{26EEC4BB-A6DF-4095-B436-C31D12767870}" destId="{A06C76EB-9C78-443D-AB79-54C4AD7166ED}" srcOrd="5" destOrd="0" parTransId="{4F073DC0-A93F-4081-81D5-09659FB74FC9}" sibTransId="{7D20015E-38F6-48A7-A59A-562C128F3B3D}"/>
    <dgm:cxn modelId="{934A604E-E1C8-4226-87FA-4702C8A88205}" type="presParOf" srcId="{18587676-0719-46E8-8519-9DF6CE07C5B8}" destId="{1887AD83-A143-45DC-9E3D-08466130D4A9}" srcOrd="0" destOrd="0" presId="urn:microsoft.com/office/officeart/2005/8/layout/default"/>
    <dgm:cxn modelId="{E8682FA7-7F16-49D0-B0D3-65E8F27C26D2}" type="presParOf" srcId="{18587676-0719-46E8-8519-9DF6CE07C5B8}" destId="{0DE0B69D-47A5-4383-98C6-69B3B7C56DA9}" srcOrd="1" destOrd="0" presId="urn:microsoft.com/office/officeart/2005/8/layout/default"/>
    <dgm:cxn modelId="{F5271B00-BEBF-4DA6-B604-B2C1AE6F26C9}" type="presParOf" srcId="{18587676-0719-46E8-8519-9DF6CE07C5B8}" destId="{16B791A0-D368-497A-8AE8-0B79F9D234CB}" srcOrd="2" destOrd="0" presId="urn:microsoft.com/office/officeart/2005/8/layout/default"/>
    <dgm:cxn modelId="{D98A93AF-7C21-4A82-8EC7-F514A06A9D23}" type="presParOf" srcId="{18587676-0719-46E8-8519-9DF6CE07C5B8}" destId="{05A4736B-C8A9-4A5D-BDA4-6C4542D38A4F}" srcOrd="3" destOrd="0" presId="urn:microsoft.com/office/officeart/2005/8/layout/default"/>
    <dgm:cxn modelId="{9BE7790D-483F-4A58-83FB-C7F967243C38}" type="presParOf" srcId="{18587676-0719-46E8-8519-9DF6CE07C5B8}" destId="{0423B995-4BB6-409C-8215-E73A8A9FD28A}" srcOrd="4" destOrd="0" presId="urn:microsoft.com/office/officeart/2005/8/layout/default"/>
    <dgm:cxn modelId="{D2D94815-5AC0-4DF4-9D50-981525EC2049}" type="presParOf" srcId="{18587676-0719-46E8-8519-9DF6CE07C5B8}" destId="{9E546EE1-A0BC-4148-9AE1-E7C70814C79A}" srcOrd="5" destOrd="0" presId="urn:microsoft.com/office/officeart/2005/8/layout/default"/>
    <dgm:cxn modelId="{CBCAAE0A-5577-41D2-BD95-CB4D9AE8AB42}" type="presParOf" srcId="{18587676-0719-46E8-8519-9DF6CE07C5B8}" destId="{2CB15CC5-217F-4223-8B7F-B285EBAF8F57}" srcOrd="6" destOrd="0" presId="urn:microsoft.com/office/officeart/2005/8/layout/default"/>
    <dgm:cxn modelId="{92F6B71D-B50F-488C-8895-012CCFC77A4A}" type="presParOf" srcId="{18587676-0719-46E8-8519-9DF6CE07C5B8}" destId="{043BB6DF-D22B-47B1-AAFD-59CDBC5DF6ED}" srcOrd="7" destOrd="0" presId="urn:microsoft.com/office/officeart/2005/8/layout/default"/>
    <dgm:cxn modelId="{03596DBC-1D68-4C74-B94E-6816D11CCA7E}" type="presParOf" srcId="{18587676-0719-46E8-8519-9DF6CE07C5B8}" destId="{9D466299-E6B0-4B33-A2E4-C1C87C72CF56}" srcOrd="8" destOrd="0" presId="urn:microsoft.com/office/officeart/2005/8/layout/default"/>
    <dgm:cxn modelId="{3D3B9D5C-4670-4386-807A-61F0D60ABD0E}" type="presParOf" srcId="{18587676-0719-46E8-8519-9DF6CE07C5B8}" destId="{31DCFC41-E495-4F03-91F8-70D753F8723D}" srcOrd="9" destOrd="0" presId="urn:microsoft.com/office/officeart/2005/8/layout/default"/>
    <dgm:cxn modelId="{BE37A160-D5E4-4B6B-BFD2-A21F6DC994C6}" type="presParOf" srcId="{18587676-0719-46E8-8519-9DF6CE07C5B8}" destId="{7CB59260-4D97-4735-9962-D4F4E0B8EF3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D4B038-02E2-437E-9616-915950858562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A79CA-BD17-4526-8EFD-9DBB4BFD8526}">
      <dgm:prSet phldrT="[Text]"/>
      <dgm:spPr/>
      <dgm:t>
        <a:bodyPr/>
        <a:lstStyle/>
        <a:p>
          <a:r>
            <a:rPr lang="en-US" b="1" dirty="0"/>
            <a:t>Pros</a:t>
          </a:r>
        </a:p>
      </dgm:t>
    </dgm:pt>
    <dgm:pt modelId="{241762AB-775D-467C-A3E4-D346A4B44871}" type="parTrans" cxnId="{BFED8341-2C93-4F08-973A-187D612CA641}">
      <dgm:prSet/>
      <dgm:spPr/>
      <dgm:t>
        <a:bodyPr/>
        <a:lstStyle/>
        <a:p>
          <a:endParaRPr lang="en-US"/>
        </a:p>
      </dgm:t>
    </dgm:pt>
    <dgm:pt modelId="{C5DDB58D-3CE3-47CF-9441-1AAFB7DA635E}" type="sibTrans" cxnId="{BFED8341-2C93-4F08-973A-187D612CA641}">
      <dgm:prSet/>
      <dgm:spPr/>
      <dgm:t>
        <a:bodyPr/>
        <a:lstStyle/>
        <a:p>
          <a:endParaRPr lang="en-US"/>
        </a:p>
      </dgm:t>
    </dgm:pt>
    <dgm:pt modelId="{E44AA395-A846-41BE-9B28-895683FD41E5}">
      <dgm:prSet phldrT="[Text]"/>
      <dgm:spPr/>
      <dgm:t>
        <a:bodyPr/>
        <a:lstStyle/>
        <a:p>
          <a:r>
            <a:rPr lang="en-US" b="1" dirty="0"/>
            <a:t>Cons</a:t>
          </a:r>
        </a:p>
      </dgm:t>
    </dgm:pt>
    <dgm:pt modelId="{7B859FE7-7C63-4AFD-8BC4-686B653F38AA}" type="parTrans" cxnId="{72F41960-1816-46A0-A7D7-46A0D73EB71D}">
      <dgm:prSet/>
      <dgm:spPr/>
      <dgm:t>
        <a:bodyPr/>
        <a:lstStyle/>
        <a:p>
          <a:endParaRPr lang="en-US"/>
        </a:p>
      </dgm:t>
    </dgm:pt>
    <dgm:pt modelId="{E0023DE7-52CD-477C-B141-6848EAD0B907}" type="sibTrans" cxnId="{72F41960-1816-46A0-A7D7-46A0D73EB71D}">
      <dgm:prSet/>
      <dgm:spPr/>
      <dgm:t>
        <a:bodyPr/>
        <a:lstStyle/>
        <a:p>
          <a:endParaRPr lang="en-US"/>
        </a:p>
      </dgm:t>
    </dgm:pt>
    <dgm:pt modelId="{500487F8-BB70-48E2-807D-602C385F1318}">
      <dgm:prSet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Common culture expressed</a:t>
          </a:r>
        </a:p>
      </dgm:t>
    </dgm:pt>
    <dgm:pt modelId="{89EADAE2-91C8-450C-AFFB-665E5181B03C}" type="parTrans" cxnId="{D42AA9D3-72B3-4AE1-8BDA-2E862B8E3FD1}">
      <dgm:prSet/>
      <dgm:spPr/>
      <dgm:t>
        <a:bodyPr/>
        <a:lstStyle/>
        <a:p>
          <a:endParaRPr lang="en-US"/>
        </a:p>
      </dgm:t>
    </dgm:pt>
    <dgm:pt modelId="{35FFD013-2387-4A23-AAFB-F4980E544CDD}" type="sibTrans" cxnId="{D42AA9D3-72B3-4AE1-8BDA-2E862B8E3FD1}">
      <dgm:prSet/>
      <dgm:spPr/>
      <dgm:t>
        <a:bodyPr/>
        <a:lstStyle/>
        <a:p>
          <a:endParaRPr lang="en-US"/>
        </a:p>
      </dgm:t>
    </dgm:pt>
    <dgm:pt modelId="{47F41C45-60C4-44BD-8304-89577322B87A}">
      <dgm:prSet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Mutual protection</a:t>
          </a:r>
        </a:p>
      </dgm:t>
    </dgm:pt>
    <dgm:pt modelId="{D426D22E-F74F-4174-9CFD-B9F0EC2827A0}" type="parTrans" cxnId="{7250AE32-F360-4E94-804E-2E84F1A89FAC}">
      <dgm:prSet/>
      <dgm:spPr/>
      <dgm:t>
        <a:bodyPr/>
        <a:lstStyle/>
        <a:p>
          <a:endParaRPr lang="en-US"/>
        </a:p>
      </dgm:t>
    </dgm:pt>
    <dgm:pt modelId="{A788CDA5-1D98-4F03-A760-8EF8E6CE6421}" type="sibTrans" cxnId="{7250AE32-F360-4E94-804E-2E84F1A89FAC}">
      <dgm:prSet/>
      <dgm:spPr/>
      <dgm:t>
        <a:bodyPr/>
        <a:lstStyle/>
        <a:p>
          <a:endParaRPr lang="en-US"/>
        </a:p>
      </dgm:t>
    </dgm:pt>
    <dgm:pt modelId="{E3A50976-6F97-4186-B91C-D664F9ED73AD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Disease spreads more rapidly among a dense population</a:t>
          </a:r>
        </a:p>
      </dgm:t>
    </dgm:pt>
    <dgm:pt modelId="{F23D9E1A-0110-4B67-A22C-2B26FD28C43C}" type="parTrans" cxnId="{C94492CF-FC8D-4422-955C-32DD6CA77684}">
      <dgm:prSet/>
      <dgm:spPr/>
      <dgm:t>
        <a:bodyPr/>
        <a:lstStyle/>
        <a:p>
          <a:endParaRPr lang="en-US"/>
        </a:p>
      </dgm:t>
    </dgm:pt>
    <dgm:pt modelId="{6667EFCC-8F08-49C2-9D24-D21186E3B4D6}" type="sibTrans" cxnId="{C94492CF-FC8D-4422-955C-32DD6CA77684}">
      <dgm:prSet/>
      <dgm:spPr/>
      <dgm:t>
        <a:bodyPr/>
        <a:lstStyle/>
        <a:p>
          <a:endParaRPr lang="en-US"/>
        </a:p>
      </dgm:t>
    </dgm:pt>
    <dgm:pt modelId="{4C390DB0-D6EF-4389-BF4B-7BFC6315DE74}">
      <dgm:prSet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Near farms</a:t>
          </a:r>
        </a:p>
      </dgm:t>
    </dgm:pt>
    <dgm:pt modelId="{E1071EC3-A64A-433C-A08B-DF019AC66957}" type="parTrans" cxnId="{11E91EE7-2C16-41C8-8C90-4A4801E41434}">
      <dgm:prSet/>
      <dgm:spPr/>
      <dgm:t>
        <a:bodyPr/>
        <a:lstStyle/>
        <a:p>
          <a:endParaRPr lang="en-US"/>
        </a:p>
      </dgm:t>
    </dgm:pt>
    <dgm:pt modelId="{A9C1EA22-E290-45E5-9D5E-79C31449A28F}" type="sibTrans" cxnId="{11E91EE7-2C16-41C8-8C90-4A4801E41434}">
      <dgm:prSet/>
      <dgm:spPr/>
      <dgm:t>
        <a:bodyPr/>
        <a:lstStyle/>
        <a:p>
          <a:endParaRPr lang="en-US"/>
        </a:p>
      </dgm:t>
    </dgm:pt>
    <dgm:pt modelId="{FE080340-2668-4EE1-A4EC-6F122BE882DA}">
      <dgm:prSet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Grain and seed storage</a:t>
          </a:r>
        </a:p>
      </dgm:t>
    </dgm:pt>
    <dgm:pt modelId="{5BDC2E3E-70D5-49D1-AE2D-D52FED8A5D10}" type="parTrans" cxnId="{520446B5-5E03-4B37-82B3-6D6AE019B40E}">
      <dgm:prSet/>
      <dgm:spPr/>
      <dgm:t>
        <a:bodyPr/>
        <a:lstStyle/>
        <a:p>
          <a:endParaRPr lang="en-US"/>
        </a:p>
      </dgm:t>
    </dgm:pt>
    <dgm:pt modelId="{A3072455-81DF-486E-9C37-94BDD207E8ED}" type="sibTrans" cxnId="{520446B5-5E03-4B37-82B3-6D6AE019B40E}">
      <dgm:prSet/>
      <dgm:spPr/>
      <dgm:t>
        <a:bodyPr/>
        <a:lstStyle/>
        <a:p>
          <a:endParaRPr lang="en-US"/>
        </a:p>
      </dgm:t>
    </dgm:pt>
    <dgm:pt modelId="{510463BE-6FE2-4602-8995-EC8F58B06060}">
      <dgm:prSet phldrT="[Text]"/>
      <dgm:spPr/>
      <dgm:t>
        <a:bodyPr/>
        <a:lstStyle/>
        <a:p>
          <a:endParaRPr lang="en-US" dirty="0"/>
        </a:p>
      </dgm:t>
    </dgm:pt>
    <dgm:pt modelId="{AD3431DB-F00F-40BF-A721-C85A1AD09387}" type="parTrans" cxnId="{A5F2770C-F954-42E8-93C6-CF928DF44F8C}">
      <dgm:prSet/>
      <dgm:spPr/>
      <dgm:t>
        <a:bodyPr/>
        <a:lstStyle/>
        <a:p>
          <a:endParaRPr lang="en-US"/>
        </a:p>
      </dgm:t>
    </dgm:pt>
    <dgm:pt modelId="{8B86E255-892D-44BE-88AF-745FC5B3D1A0}" type="sibTrans" cxnId="{A5F2770C-F954-42E8-93C6-CF928DF44F8C}">
      <dgm:prSet/>
      <dgm:spPr/>
      <dgm:t>
        <a:bodyPr/>
        <a:lstStyle/>
        <a:p>
          <a:endParaRPr lang="en-US"/>
        </a:p>
      </dgm:t>
    </dgm:pt>
    <dgm:pt modelId="{A49D62D0-0ED2-4B68-BDCA-F077A12A3298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Grain stores were tempting to raiders</a:t>
          </a:r>
        </a:p>
      </dgm:t>
    </dgm:pt>
    <dgm:pt modelId="{6DC0C5EB-ABF4-4A88-A827-97F37045570F}" type="parTrans" cxnId="{B6BCD35E-29DB-4C8C-9F51-CD6E705DA5DD}">
      <dgm:prSet/>
      <dgm:spPr/>
      <dgm:t>
        <a:bodyPr/>
        <a:lstStyle/>
        <a:p>
          <a:endParaRPr lang="en-US"/>
        </a:p>
      </dgm:t>
    </dgm:pt>
    <dgm:pt modelId="{A9E45174-5C60-458A-9ED4-A4261D648EAE}" type="sibTrans" cxnId="{B6BCD35E-29DB-4C8C-9F51-CD6E705DA5DD}">
      <dgm:prSet/>
      <dgm:spPr/>
      <dgm:t>
        <a:bodyPr/>
        <a:lstStyle/>
        <a:p>
          <a:endParaRPr lang="en-US"/>
        </a:p>
      </dgm:t>
    </dgm:pt>
    <dgm:pt modelId="{C0D5BF5B-F836-4F69-B84C-BFABCE8F21AD}">
      <dgm:prSet phldrT="[Text]"/>
      <dgm:spPr/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Permanent settlements suffered from natural disasters (drought, fire, floods)</a:t>
          </a:r>
        </a:p>
      </dgm:t>
    </dgm:pt>
    <dgm:pt modelId="{99A9F15A-BE4A-419B-8CB4-7A4DFF6F1957}" type="parTrans" cxnId="{B504EAFB-579F-409E-B8C3-B9C44A68F461}">
      <dgm:prSet/>
      <dgm:spPr/>
      <dgm:t>
        <a:bodyPr/>
        <a:lstStyle/>
        <a:p>
          <a:endParaRPr lang="en-US"/>
        </a:p>
      </dgm:t>
    </dgm:pt>
    <dgm:pt modelId="{8A46E4E6-3E5A-4816-9841-9E1A4B514776}" type="sibTrans" cxnId="{B504EAFB-579F-409E-B8C3-B9C44A68F461}">
      <dgm:prSet/>
      <dgm:spPr/>
      <dgm:t>
        <a:bodyPr/>
        <a:lstStyle/>
        <a:p>
          <a:endParaRPr lang="en-US"/>
        </a:p>
      </dgm:t>
    </dgm:pt>
    <dgm:pt modelId="{E05025A3-A854-4495-AAD5-293D10EE4295}" type="pres">
      <dgm:prSet presAssocID="{83D4B038-02E2-437E-9616-915950858562}" presName="compositeShape" presStyleCnt="0">
        <dgm:presLayoutVars>
          <dgm:chMax val="2"/>
          <dgm:dir/>
          <dgm:resizeHandles val="exact"/>
        </dgm:presLayoutVars>
      </dgm:prSet>
      <dgm:spPr/>
    </dgm:pt>
    <dgm:pt modelId="{B879F8BE-49DE-4B56-8387-588F1DB10C59}" type="pres">
      <dgm:prSet presAssocID="{196A79CA-BD17-4526-8EFD-9DBB4BFD8526}" presName="upArrow" presStyleLbl="node1" presStyleIdx="0" presStyleCnt="2"/>
      <dgm:spPr/>
    </dgm:pt>
    <dgm:pt modelId="{38CF57A6-4181-4350-AFE4-ABA265510E62}" type="pres">
      <dgm:prSet presAssocID="{196A79CA-BD17-4526-8EFD-9DBB4BFD8526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B24C2891-706B-47D4-837B-A8C05B479D40}" type="pres">
      <dgm:prSet presAssocID="{E44AA395-A846-41BE-9B28-895683FD41E5}" presName="downArrow" presStyleLbl="node1" presStyleIdx="1" presStyleCnt="2"/>
      <dgm:spPr/>
    </dgm:pt>
    <dgm:pt modelId="{E7E6883B-B72C-455A-9E2C-24FF38931120}" type="pres">
      <dgm:prSet presAssocID="{E44AA395-A846-41BE-9B28-895683FD41E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69AD9905-C480-4FBA-A29E-51CAF598846D}" type="presOf" srcId="{E44AA395-A846-41BE-9B28-895683FD41E5}" destId="{E7E6883B-B72C-455A-9E2C-24FF38931120}" srcOrd="0" destOrd="0" presId="urn:microsoft.com/office/officeart/2005/8/layout/arrow4"/>
    <dgm:cxn modelId="{B47FD609-3D57-4106-B56B-00E90D352642}" type="presOf" srcId="{510463BE-6FE2-4602-8995-EC8F58B06060}" destId="{E7E6883B-B72C-455A-9E2C-24FF38931120}" srcOrd="0" destOrd="4" presId="urn:microsoft.com/office/officeart/2005/8/layout/arrow4"/>
    <dgm:cxn modelId="{A5F2770C-F954-42E8-93C6-CF928DF44F8C}" srcId="{E44AA395-A846-41BE-9B28-895683FD41E5}" destId="{510463BE-6FE2-4602-8995-EC8F58B06060}" srcOrd="3" destOrd="0" parTransId="{AD3431DB-F00F-40BF-A721-C85A1AD09387}" sibTransId="{8B86E255-892D-44BE-88AF-745FC5B3D1A0}"/>
    <dgm:cxn modelId="{73DB451F-E21E-4ED9-A150-019CE16D3D19}" type="presOf" srcId="{196A79CA-BD17-4526-8EFD-9DBB4BFD8526}" destId="{38CF57A6-4181-4350-AFE4-ABA265510E62}" srcOrd="0" destOrd="0" presId="urn:microsoft.com/office/officeart/2005/8/layout/arrow4"/>
    <dgm:cxn modelId="{7250AE32-F360-4E94-804E-2E84F1A89FAC}" srcId="{196A79CA-BD17-4526-8EFD-9DBB4BFD8526}" destId="{47F41C45-60C4-44BD-8304-89577322B87A}" srcOrd="1" destOrd="0" parTransId="{D426D22E-F74F-4174-9CFD-B9F0EC2827A0}" sibTransId="{A788CDA5-1D98-4F03-A760-8EF8E6CE6421}"/>
    <dgm:cxn modelId="{A7972B35-1CE7-48BA-A8AD-32F0AB1088E8}" type="presOf" srcId="{C0D5BF5B-F836-4F69-B84C-BFABCE8F21AD}" destId="{E7E6883B-B72C-455A-9E2C-24FF38931120}" srcOrd="0" destOrd="3" presId="urn:microsoft.com/office/officeart/2005/8/layout/arrow4"/>
    <dgm:cxn modelId="{B6BCD35E-29DB-4C8C-9F51-CD6E705DA5DD}" srcId="{E44AA395-A846-41BE-9B28-895683FD41E5}" destId="{A49D62D0-0ED2-4B68-BDCA-F077A12A3298}" srcOrd="1" destOrd="0" parTransId="{6DC0C5EB-ABF4-4A88-A827-97F37045570F}" sibTransId="{A9E45174-5C60-458A-9ED4-A4261D648EAE}"/>
    <dgm:cxn modelId="{72F41960-1816-46A0-A7D7-46A0D73EB71D}" srcId="{83D4B038-02E2-437E-9616-915950858562}" destId="{E44AA395-A846-41BE-9B28-895683FD41E5}" srcOrd="1" destOrd="0" parTransId="{7B859FE7-7C63-4AFD-8BC4-686B653F38AA}" sibTransId="{E0023DE7-52CD-477C-B141-6848EAD0B907}"/>
    <dgm:cxn modelId="{BFED8341-2C93-4F08-973A-187D612CA641}" srcId="{83D4B038-02E2-437E-9616-915950858562}" destId="{196A79CA-BD17-4526-8EFD-9DBB4BFD8526}" srcOrd="0" destOrd="0" parTransId="{241762AB-775D-467C-A3E4-D346A4B44871}" sibTransId="{C5DDB58D-3CE3-47CF-9441-1AAFB7DA635E}"/>
    <dgm:cxn modelId="{D154F045-05A9-42F7-88EA-23B4A574B080}" type="presOf" srcId="{500487F8-BB70-48E2-807D-602C385F1318}" destId="{38CF57A6-4181-4350-AFE4-ABA265510E62}" srcOrd="0" destOrd="1" presId="urn:microsoft.com/office/officeart/2005/8/layout/arrow4"/>
    <dgm:cxn modelId="{3A937346-5C2E-4D91-8D28-4AA72F8CB15B}" type="presOf" srcId="{83D4B038-02E2-437E-9616-915950858562}" destId="{E05025A3-A854-4495-AAD5-293D10EE4295}" srcOrd="0" destOrd="0" presId="urn:microsoft.com/office/officeart/2005/8/layout/arrow4"/>
    <dgm:cxn modelId="{45EEB266-0859-44F4-822E-C0A82B523B83}" type="presOf" srcId="{E3A50976-6F97-4186-B91C-D664F9ED73AD}" destId="{E7E6883B-B72C-455A-9E2C-24FF38931120}" srcOrd="0" destOrd="1" presId="urn:microsoft.com/office/officeart/2005/8/layout/arrow4"/>
    <dgm:cxn modelId="{FE79D04B-CA5C-4C7A-9EB5-9C7BC86E5ED3}" type="presOf" srcId="{47F41C45-60C4-44BD-8304-89577322B87A}" destId="{38CF57A6-4181-4350-AFE4-ABA265510E62}" srcOrd="0" destOrd="2" presId="urn:microsoft.com/office/officeart/2005/8/layout/arrow4"/>
    <dgm:cxn modelId="{76F18D88-C8F0-41A0-B68C-7911BB5FA657}" type="presOf" srcId="{FE080340-2668-4EE1-A4EC-6F122BE882DA}" destId="{38CF57A6-4181-4350-AFE4-ABA265510E62}" srcOrd="0" destOrd="4" presId="urn:microsoft.com/office/officeart/2005/8/layout/arrow4"/>
    <dgm:cxn modelId="{E39D559E-06F9-48CB-A56B-A48534C0B45A}" type="presOf" srcId="{A49D62D0-0ED2-4B68-BDCA-F077A12A3298}" destId="{E7E6883B-B72C-455A-9E2C-24FF38931120}" srcOrd="0" destOrd="2" presId="urn:microsoft.com/office/officeart/2005/8/layout/arrow4"/>
    <dgm:cxn modelId="{520446B5-5E03-4B37-82B3-6D6AE019B40E}" srcId="{196A79CA-BD17-4526-8EFD-9DBB4BFD8526}" destId="{FE080340-2668-4EE1-A4EC-6F122BE882DA}" srcOrd="3" destOrd="0" parTransId="{5BDC2E3E-70D5-49D1-AE2D-D52FED8A5D10}" sibTransId="{A3072455-81DF-486E-9C37-94BDD207E8ED}"/>
    <dgm:cxn modelId="{C94492CF-FC8D-4422-955C-32DD6CA77684}" srcId="{E44AA395-A846-41BE-9B28-895683FD41E5}" destId="{E3A50976-6F97-4186-B91C-D664F9ED73AD}" srcOrd="0" destOrd="0" parTransId="{F23D9E1A-0110-4B67-A22C-2B26FD28C43C}" sibTransId="{6667EFCC-8F08-49C2-9D24-D21186E3B4D6}"/>
    <dgm:cxn modelId="{D42AA9D3-72B3-4AE1-8BDA-2E862B8E3FD1}" srcId="{196A79CA-BD17-4526-8EFD-9DBB4BFD8526}" destId="{500487F8-BB70-48E2-807D-602C385F1318}" srcOrd="0" destOrd="0" parTransId="{89EADAE2-91C8-450C-AFFB-665E5181B03C}" sibTransId="{35FFD013-2387-4A23-AAFB-F4980E544CDD}"/>
    <dgm:cxn modelId="{B360ADD5-C0D1-44D6-A231-16336A1A6914}" type="presOf" srcId="{4C390DB0-D6EF-4389-BF4B-7BFC6315DE74}" destId="{38CF57A6-4181-4350-AFE4-ABA265510E62}" srcOrd="0" destOrd="3" presId="urn:microsoft.com/office/officeart/2005/8/layout/arrow4"/>
    <dgm:cxn modelId="{11E91EE7-2C16-41C8-8C90-4A4801E41434}" srcId="{196A79CA-BD17-4526-8EFD-9DBB4BFD8526}" destId="{4C390DB0-D6EF-4389-BF4B-7BFC6315DE74}" srcOrd="2" destOrd="0" parTransId="{E1071EC3-A64A-433C-A08B-DF019AC66957}" sibTransId="{A9C1EA22-E290-45E5-9D5E-79C31449A28F}"/>
    <dgm:cxn modelId="{B504EAFB-579F-409E-B8C3-B9C44A68F461}" srcId="{E44AA395-A846-41BE-9B28-895683FD41E5}" destId="{C0D5BF5B-F836-4F69-B84C-BFABCE8F21AD}" srcOrd="2" destOrd="0" parTransId="{99A9F15A-BE4A-419B-8CB4-7A4DFF6F1957}" sibTransId="{8A46E4E6-3E5A-4816-9841-9E1A4B514776}"/>
    <dgm:cxn modelId="{AA3AB45D-BA8F-411F-B56E-2C4B17306943}" type="presParOf" srcId="{E05025A3-A854-4495-AAD5-293D10EE4295}" destId="{B879F8BE-49DE-4B56-8387-588F1DB10C59}" srcOrd="0" destOrd="0" presId="urn:microsoft.com/office/officeart/2005/8/layout/arrow4"/>
    <dgm:cxn modelId="{3FAAAEC9-3063-4288-AB0F-CFB2DAD6B89D}" type="presParOf" srcId="{E05025A3-A854-4495-AAD5-293D10EE4295}" destId="{38CF57A6-4181-4350-AFE4-ABA265510E62}" srcOrd="1" destOrd="0" presId="urn:microsoft.com/office/officeart/2005/8/layout/arrow4"/>
    <dgm:cxn modelId="{DCF23C2E-2B67-4076-A3E2-0A702369B48C}" type="presParOf" srcId="{E05025A3-A854-4495-AAD5-293D10EE4295}" destId="{B24C2891-706B-47D4-837B-A8C05B479D40}" srcOrd="2" destOrd="0" presId="urn:microsoft.com/office/officeart/2005/8/layout/arrow4"/>
    <dgm:cxn modelId="{297560F1-CDBD-4757-874A-3AB945C6D7FF}" type="presParOf" srcId="{E05025A3-A854-4495-AAD5-293D10EE4295}" destId="{E7E6883B-B72C-455A-9E2C-24FF3893112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C7C4-C147-4E8B-A493-A01BB7BE93E0}">
      <dsp:nvSpPr>
        <dsp:cNvPr id="0" name=""/>
        <dsp:cNvSpPr/>
      </dsp:nvSpPr>
      <dsp:spPr>
        <a:xfrm>
          <a:off x="2571" y="9188"/>
          <a:ext cx="2507456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Anthropologists</a:t>
          </a:r>
        </a:p>
      </dsp:txBody>
      <dsp:txXfrm>
        <a:off x="2571" y="9188"/>
        <a:ext cx="2507456" cy="662400"/>
      </dsp:txXfrm>
    </dsp:sp>
    <dsp:sp modelId="{54446B6A-CFB7-4670-BC9C-52DF19E93BEF}">
      <dsp:nvSpPr>
        <dsp:cNvPr id="0" name=""/>
        <dsp:cNvSpPr/>
      </dsp:nvSpPr>
      <dsp:spPr>
        <a:xfrm>
          <a:off x="2571" y="671588"/>
          <a:ext cx="2507456" cy="434842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Study human cultures, both past and present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Cultures are the ways that groups of people live and see the world</a:t>
          </a:r>
        </a:p>
      </dsp:txBody>
      <dsp:txXfrm>
        <a:off x="2571" y="671588"/>
        <a:ext cx="2507456" cy="4348423"/>
      </dsp:txXfrm>
    </dsp:sp>
    <dsp:sp modelId="{3AEF307E-A480-4B96-850A-C98EFAE3B491}">
      <dsp:nvSpPr>
        <dsp:cNvPr id="0" name=""/>
        <dsp:cNvSpPr/>
      </dsp:nvSpPr>
      <dsp:spPr>
        <a:xfrm>
          <a:off x="2861071" y="9188"/>
          <a:ext cx="2507456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Archaeologists</a:t>
          </a:r>
        </a:p>
      </dsp:txBody>
      <dsp:txXfrm>
        <a:off x="2861071" y="9188"/>
        <a:ext cx="2507456" cy="662400"/>
      </dsp:txXfrm>
    </dsp:sp>
    <dsp:sp modelId="{5B89E4EE-9C4B-43E0-850B-0FA96C60C8B6}">
      <dsp:nvSpPr>
        <dsp:cNvPr id="0" name=""/>
        <dsp:cNvSpPr/>
      </dsp:nvSpPr>
      <dsp:spPr>
        <a:xfrm>
          <a:off x="2861071" y="671588"/>
          <a:ext cx="2507456" cy="434842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Excavate the sites where human beings used to live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Examine the artifacts (objects made by human beings) that cultures left behind</a:t>
          </a:r>
        </a:p>
      </dsp:txBody>
      <dsp:txXfrm>
        <a:off x="2861071" y="671588"/>
        <a:ext cx="2507456" cy="4348423"/>
      </dsp:txXfrm>
    </dsp:sp>
    <dsp:sp modelId="{FE63D225-7BED-4EA5-93DB-7603CD31D842}">
      <dsp:nvSpPr>
        <dsp:cNvPr id="0" name=""/>
        <dsp:cNvSpPr/>
      </dsp:nvSpPr>
      <dsp:spPr>
        <a:xfrm>
          <a:off x="5719571" y="9188"/>
          <a:ext cx="2507456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Paleontologists</a:t>
          </a:r>
        </a:p>
      </dsp:txBody>
      <dsp:txXfrm>
        <a:off x="5719571" y="9188"/>
        <a:ext cx="2507456" cy="662400"/>
      </dsp:txXfrm>
    </dsp:sp>
    <dsp:sp modelId="{FF4BF24E-E5C1-45B1-8391-D5623F3B322E}">
      <dsp:nvSpPr>
        <dsp:cNvPr id="0" name=""/>
        <dsp:cNvSpPr/>
      </dsp:nvSpPr>
      <dsp:spPr>
        <a:xfrm>
          <a:off x="5719571" y="671588"/>
          <a:ext cx="2507456" cy="434842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Study fossils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Fossils are evidence of life preserved in rocks</a:t>
          </a:r>
        </a:p>
      </dsp:txBody>
      <dsp:txXfrm>
        <a:off x="5719571" y="671588"/>
        <a:ext cx="2507456" cy="4348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4EAE3-B3EA-472E-8B85-BD9D33E73344}">
      <dsp:nvSpPr>
        <dsp:cNvPr id="0" name=""/>
        <dsp:cNvSpPr/>
      </dsp:nvSpPr>
      <dsp:spPr>
        <a:xfrm>
          <a:off x="0" y="0"/>
          <a:ext cx="6583680" cy="11399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Prehistory is everything that happened before written records.</a:t>
          </a:r>
        </a:p>
      </dsp:txBody>
      <dsp:txXfrm>
        <a:off x="33388" y="33388"/>
        <a:ext cx="5257257" cy="1073176"/>
      </dsp:txXfrm>
    </dsp:sp>
    <dsp:sp modelId="{6A010985-4B24-46A3-9DC6-46982B2719A7}">
      <dsp:nvSpPr>
        <dsp:cNvPr id="0" name=""/>
        <dsp:cNvSpPr/>
      </dsp:nvSpPr>
      <dsp:spPr>
        <a:xfrm>
          <a:off x="551383" y="1347216"/>
          <a:ext cx="6583680" cy="1139952"/>
        </a:xfrm>
        <a:prstGeom prst="roundRect">
          <a:avLst>
            <a:gd name="adj" fmla="val 10000"/>
          </a:avLst>
        </a:prstGeom>
        <a:solidFill>
          <a:schemeClr val="accent4">
            <a:hueOff val="-2856591"/>
            <a:satOff val="5854"/>
            <a:lumOff val="27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Writing developed in different places at different times.</a:t>
          </a:r>
        </a:p>
      </dsp:txBody>
      <dsp:txXfrm>
        <a:off x="584771" y="1380604"/>
        <a:ext cx="5224551" cy="1073176"/>
      </dsp:txXfrm>
    </dsp:sp>
    <dsp:sp modelId="{1571A7CE-7E95-4826-B0D4-88529F1150B4}">
      <dsp:nvSpPr>
        <dsp:cNvPr id="0" name=""/>
        <dsp:cNvSpPr/>
      </dsp:nvSpPr>
      <dsp:spPr>
        <a:xfrm>
          <a:off x="1094536" y="2694432"/>
          <a:ext cx="6583680" cy="1139952"/>
        </a:xfrm>
        <a:prstGeom prst="roundRect">
          <a:avLst>
            <a:gd name="adj" fmla="val 10000"/>
          </a:avLst>
        </a:prstGeom>
        <a:solidFill>
          <a:schemeClr val="accent4">
            <a:hueOff val="-5713182"/>
            <a:satOff val="11709"/>
            <a:lumOff val="5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This means that, technically, the dates for prehistory vary around the world.</a:t>
          </a:r>
        </a:p>
      </dsp:txBody>
      <dsp:txXfrm>
        <a:off x="1127924" y="2727820"/>
        <a:ext cx="5232781" cy="1073176"/>
      </dsp:txXfrm>
    </dsp:sp>
    <dsp:sp modelId="{B61B2F9C-C7AD-475B-B820-3186980598F0}">
      <dsp:nvSpPr>
        <dsp:cNvPr id="0" name=""/>
        <dsp:cNvSpPr/>
      </dsp:nvSpPr>
      <dsp:spPr>
        <a:xfrm>
          <a:off x="1645920" y="4041648"/>
          <a:ext cx="6583680" cy="1139952"/>
        </a:xfrm>
        <a:prstGeom prst="roundRect">
          <a:avLst>
            <a:gd name="adj" fmla="val 10000"/>
          </a:avLst>
        </a:prstGeom>
        <a:solidFill>
          <a:schemeClr val="accent4">
            <a:hueOff val="-8569773"/>
            <a:satOff val="17563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Historians using the term </a:t>
          </a:r>
          <a:r>
            <a:rPr lang="en-US" sz="1800" b="1" i="1" kern="1200" dirty="0"/>
            <a:t>prehistory</a:t>
          </a:r>
          <a:r>
            <a:rPr lang="en-US" sz="1800" b="1" i="0" kern="1200" dirty="0"/>
            <a:t> are generally referring to time before the very first human writing, about 5,000 years ago (circa 3000 BCE).</a:t>
          </a:r>
          <a:endParaRPr lang="en-US" sz="1800" b="1" kern="1200" dirty="0"/>
        </a:p>
      </dsp:txBody>
      <dsp:txXfrm>
        <a:off x="1679308" y="4075036"/>
        <a:ext cx="5224551" cy="1073176"/>
      </dsp:txXfrm>
    </dsp:sp>
    <dsp:sp modelId="{257A0DD5-4083-4015-B706-2ACB0F5ABEF5}">
      <dsp:nvSpPr>
        <dsp:cNvPr id="0" name=""/>
        <dsp:cNvSpPr/>
      </dsp:nvSpPr>
      <dsp:spPr>
        <a:xfrm>
          <a:off x="5842711" y="873099"/>
          <a:ext cx="740968" cy="74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009429" y="873099"/>
        <a:ext cx="407532" cy="557578"/>
      </dsp:txXfrm>
    </dsp:sp>
    <dsp:sp modelId="{6E2CBB45-EC36-4CE6-8278-BB641C0D767B}">
      <dsp:nvSpPr>
        <dsp:cNvPr id="0" name=""/>
        <dsp:cNvSpPr/>
      </dsp:nvSpPr>
      <dsp:spPr>
        <a:xfrm>
          <a:off x="6394094" y="2220315"/>
          <a:ext cx="740968" cy="74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4516101"/>
            <a:satOff val="11489"/>
            <a:lumOff val="118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4516101"/>
              <a:satOff val="11489"/>
              <a:lumOff val="1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560812" y="2220315"/>
        <a:ext cx="407532" cy="557578"/>
      </dsp:txXfrm>
    </dsp:sp>
    <dsp:sp modelId="{47D566BE-8272-4A13-ABD2-9812FC4E3411}">
      <dsp:nvSpPr>
        <dsp:cNvPr id="0" name=""/>
        <dsp:cNvSpPr/>
      </dsp:nvSpPr>
      <dsp:spPr>
        <a:xfrm>
          <a:off x="6937247" y="3567531"/>
          <a:ext cx="740968" cy="74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9032202"/>
            <a:satOff val="22977"/>
            <a:lumOff val="2367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9032202"/>
              <a:satOff val="22977"/>
              <a:lumOff val="2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103965" y="3567531"/>
        <a:ext cx="407532" cy="557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3B767-9D7B-494D-98DC-DEA43321DEBE}">
      <dsp:nvSpPr>
        <dsp:cNvPr id="0" name=""/>
        <dsp:cNvSpPr/>
      </dsp:nvSpPr>
      <dsp:spPr>
        <a:xfrm>
          <a:off x="40" y="39254"/>
          <a:ext cx="3845569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Old Stone Age</a:t>
          </a:r>
        </a:p>
      </dsp:txBody>
      <dsp:txXfrm>
        <a:off x="40" y="39254"/>
        <a:ext cx="3845569" cy="604800"/>
      </dsp:txXfrm>
    </dsp:sp>
    <dsp:sp modelId="{60C3D26C-9B6D-4B71-A15D-90D0D35A0214}">
      <dsp:nvSpPr>
        <dsp:cNvPr id="0" name=""/>
        <dsp:cNvSpPr/>
      </dsp:nvSpPr>
      <dsp:spPr>
        <a:xfrm>
          <a:off x="40" y="644054"/>
          <a:ext cx="3845569" cy="4726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Paleolithic Age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2,500,000 to 8000 BCE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Made stone chopping tools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Hunter-gatherers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Humans migrated across the globe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End of the Paleolithic coincided with the end of the last ice age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Modern human beings overlapped with </a:t>
          </a:r>
          <a:r>
            <a:rPr lang="en-US" sz="2100" i="1" kern="1200" dirty="0"/>
            <a:t>Homo erectus</a:t>
          </a:r>
          <a:r>
            <a:rPr lang="en-US" sz="2100" i="0" kern="1200" dirty="0"/>
            <a:t> and Neanderthals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Cave paintings and small carvings</a:t>
          </a:r>
        </a:p>
      </dsp:txBody>
      <dsp:txXfrm>
        <a:off x="40" y="644054"/>
        <a:ext cx="3845569" cy="4726890"/>
      </dsp:txXfrm>
    </dsp:sp>
    <dsp:sp modelId="{973702E9-7CA3-4623-9F3F-332E9E047C5F}">
      <dsp:nvSpPr>
        <dsp:cNvPr id="0" name=""/>
        <dsp:cNvSpPr/>
      </dsp:nvSpPr>
      <dsp:spPr>
        <a:xfrm>
          <a:off x="4383989" y="39254"/>
          <a:ext cx="3845569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New Stone Age</a:t>
          </a:r>
        </a:p>
      </dsp:txBody>
      <dsp:txXfrm>
        <a:off x="4383989" y="39254"/>
        <a:ext cx="3845569" cy="604800"/>
      </dsp:txXfrm>
    </dsp:sp>
    <dsp:sp modelId="{17BF55BF-9A28-4092-8189-ACD2FBC52E98}">
      <dsp:nvSpPr>
        <dsp:cNvPr id="0" name=""/>
        <dsp:cNvSpPr/>
      </dsp:nvSpPr>
      <dsp:spPr>
        <a:xfrm>
          <a:off x="4383989" y="644054"/>
          <a:ext cx="3845569" cy="47268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Neolithic Age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8000-3000 BCE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Humans made numerous tools, as well as jewelry, from bone, wood, stone, tusks, etc.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Pottery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Permanent settlements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Agriculture (farming)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Animal domestication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Modern human beings left as the only hominids on the planet</a:t>
          </a:r>
        </a:p>
      </dsp:txBody>
      <dsp:txXfrm>
        <a:off x="4383989" y="644054"/>
        <a:ext cx="3845569" cy="4726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A20E3-4D7A-41CB-94E5-379643129E24}">
      <dsp:nvSpPr>
        <dsp:cNvPr id="0" name=""/>
        <dsp:cNvSpPr/>
      </dsp:nvSpPr>
      <dsp:spPr>
        <a:xfrm>
          <a:off x="0" y="0"/>
          <a:ext cx="6995160" cy="16230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Humans (nomadic hunter-gatherers) spread out across the globe (in bands of 25-70 people) in search of game and edible plants.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The ice created a bridge between what we now call Siberia and Alaska.  Humans crossed this bridge to North America and spread to South America very quickly.</a:t>
          </a:r>
        </a:p>
      </dsp:txBody>
      <dsp:txXfrm>
        <a:off x="47538" y="47538"/>
        <a:ext cx="5243751" cy="1527984"/>
      </dsp:txXfrm>
    </dsp:sp>
    <dsp:sp modelId="{3F948B13-9892-48F5-8642-43CE8E35DCEB}">
      <dsp:nvSpPr>
        <dsp:cNvPr id="0" name=""/>
        <dsp:cNvSpPr/>
      </dsp:nvSpPr>
      <dsp:spPr>
        <a:xfrm>
          <a:off x="617219" y="1893570"/>
          <a:ext cx="6995160" cy="16230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ice age ended about 10,000 years ago (8000 BCE), leaving humans living all over the world.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The ice bridge between Siberia and Alaska melted, leaving humans in the Americas separated from the rest of the world.</a:t>
          </a:r>
        </a:p>
      </dsp:txBody>
      <dsp:txXfrm>
        <a:off x="664757" y="1941108"/>
        <a:ext cx="5227875" cy="1527984"/>
      </dsp:txXfrm>
    </dsp:sp>
    <dsp:sp modelId="{D831C7F2-5BC0-4419-976A-AE7A992B8F1C}">
      <dsp:nvSpPr>
        <dsp:cNvPr id="0" name=""/>
        <dsp:cNvSpPr/>
      </dsp:nvSpPr>
      <dsp:spPr>
        <a:xfrm>
          <a:off x="1234439" y="3787140"/>
          <a:ext cx="6995160" cy="16230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Temperatures increased, creating a longer growing season.  The ice receded, making the land drier and better for growing plants.  During the ice age, a lot of large game was hunted to extinction (like wholly mammoths).  The invention of farming allowed people to maintain a steady food supply.</a:t>
          </a:r>
        </a:p>
      </dsp:txBody>
      <dsp:txXfrm>
        <a:off x="1281977" y="3834678"/>
        <a:ext cx="5227875" cy="1527984"/>
      </dsp:txXfrm>
    </dsp:sp>
    <dsp:sp modelId="{8624D9F2-CF9A-41E0-8A8A-A5010A420481}">
      <dsp:nvSpPr>
        <dsp:cNvPr id="0" name=""/>
        <dsp:cNvSpPr/>
      </dsp:nvSpPr>
      <dsp:spPr>
        <a:xfrm>
          <a:off x="5940171" y="123082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77544" y="1230820"/>
        <a:ext cx="580243" cy="793879"/>
      </dsp:txXfrm>
    </dsp:sp>
    <dsp:sp modelId="{8EB808AF-CEA4-4CD6-9718-8D2482F82A62}">
      <dsp:nvSpPr>
        <dsp:cNvPr id="0" name=""/>
        <dsp:cNvSpPr/>
      </dsp:nvSpPr>
      <dsp:spPr>
        <a:xfrm>
          <a:off x="6557390" y="311357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794763" y="3113570"/>
        <a:ext cx="580243" cy="793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7AD83-A143-45DC-9E3D-08466130D4A9}">
      <dsp:nvSpPr>
        <dsp:cNvPr id="0" name=""/>
        <dsp:cNvSpPr/>
      </dsp:nvSpPr>
      <dsp:spPr>
        <a:xfrm>
          <a:off x="0" y="772715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The Neolithic Revolution is also called the Agricultural Revolution.   People developed farming for the first time.</a:t>
          </a:r>
        </a:p>
      </dsp:txBody>
      <dsp:txXfrm>
        <a:off x="0" y="772715"/>
        <a:ext cx="2738437" cy="1643062"/>
      </dsp:txXfrm>
    </dsp:sp>
    <dsp:sp modelId="{16B791A0-D368-497A-8AE8-0B79F9D234CB}">
      <dsp:nvSpPr>
        <dsp:cNvPr id="0" name=""/>
        <dsp:cNvSpPr/>
      </dsp:nvSpPr>
      <dsp:spPr>
        <a:xfrm>
          <a:off x="3012281" y="772715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8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For generations, humans had noticed plants growing where they had spit out seeds.</a:t>
          </a:r>
        </a:p>
      </dsp:txBody>
      <dsp:txXfrm>
        <a:off x="3012281" y="772715"/>
        <a:ext cx="2738437" cy="1643062"/>
      </dsp:txXfrm>
    </dsp:sp>
    <dsp:sp modelId="{0423B995-4BB6-409C-8215-E73A8A9FD28A}">
      <dsp:nvSpPr>
        <dsp:cNvPr id="0" name=""/>
        <dsp:cNvSpPr/>
      </dsp:nvSpPr>
      <dsp:spPr>
        <a:xfrm>
          <a:off x="6024562" y="772715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6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Humans began planting seeds on purpose, which was the invention of farming.</a:t>
          </a:r>
        </a:p>
      </dsp:txBody>
      <dsp:txXfrm>
        <a:off x="6024562" y="772715"/>
        <a:ext cx="2738437" cy="1643062"/>
      </dsp:txXfrm>
    </dsp:sp>
    <dsp:sp modelId="{2CB15CC5-217F-4223-8B7F-B285EBAF8F57}">
      <dsp:nvSpPr>
        <dsp:cNvPr id="0" name=""/>
        <dsp:cNvSpPr/>
      </dsp:nvSpPr>
      <dsp:spPr>
        <a:xfrm>
          <a:off x="0" y="2689621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The first farming method was slash-and-burn.  Farmers burnt grass and trees to clear a field.  The ashes fertilized the soil.  Farmers relocated every few years after exhausting the soil.</a:t>
          </a:r>
        </a:p>
      </dsp:txBody>
      <dsp:txXfrm>
        <a:off x="0" y="2689621"/>
        <a:ext cx="2738437" cy="1643062"/>
      </dsp:txXfrm>
    </dsp:sp>
    <dsp:sp modelId="{9D466299-E6B0-4B33-A2E4-C1C87C72CF56}">
      <dsp:nvSpPr>
        <dsp:cNvPr id="0" name=""/>
        <dsp:cNvSpPr/>
      </dsp:nvSpPr>
      <dsp:spPr>
        <a:xfrm>
          <a:off x="3012281" y="2689621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People continued to hunt, returning to their farms to harvest their crops.  Eventually, people built permanent homes near their farms so they could store and guard their grain.</a:t>
          </a:r>
        </a:p>
      </dsp:txBody>
      <dsp:txXfrm>
        <a:off x="3012281" y="2689621"/>
        <a:ext cx="2738437" cy="1643062"/>
      </dsp:txXfrm>
    </dsp:sp>
    <dsp:sp modelId="{7CB59260-4D97-4735-9962-D4F4E0B8EF39}">
      <dsp:nvSpPr>
        <dsp:cNvPr id="0" name=""/>
        <dsp:cNvSpPr/>
      </dsp:nvSpPr>
      <dsp:spPr>
        <a:xfrm>
          <a:off x="6024562" y="2689621"/>
          <a:ext cx="2738437" cy="164306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Permanent homes made following game difficult.  Eventually, farmers domesticated animals, such as cattle, goats, pigs, and sheep.  Animals ate farm waste while fertilizing the soil.</a:t>
          </a:r>
        </a:p>
      </dsp:txBody>
      <dsp:txXfrm>
        <a:off x="6024562" y="2689621"/>
        <a:ext cx="2738437" cy="1643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9F8BE-49DE-4B56-8387-588F1DB10C59}">
      <dsp:nvSpPr>
        <dsp:cNvPr id="0" name=""/>
        <dsp:cNvSpPr/>
      </dsp:nvSpPr>
      <dsp:spPr>
        <a:xfrm>
          <a:off x="4526" y="0"/>
          <a:ext cx="2715768" cy="252374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F57A6-4181-4350-AFE4-ABA265510E62}">
      <dsp:nvSpPr>
        <dsp:cNvPr id="0" name=""/>
        <dsp:cNvSpPr/>
      </dsp:nvSpPr>
      <dsp:spPr>
        <a:xfrm>
          <a:off x="2801767" y="0"/>
          <a:ext cx="460857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Pros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Common culture expressed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Mutual protection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Near farms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Grain and seed storage</a:t>
          </a:r>
        </a:p>
      </dsp:txBody>
      <dsp:txXfrm>
        <a:off x="2801767" y="0"/>
        <a:ext cx="4608576" cy="2523744"/>
      </dsp:txXfrm>
    </dsp:sp>
    <dsp:sp modelId="{B24C2891-706B-47D4-837B-A8C05B479D40}">
      <dsp:nvSpPr>
        <dsp:cNvPr id="0" name=""/>
        <dsp:cNvSpPr/>
      </dsp:nvSpPr>
      <dsp:spPr>
        <a:xfrm>
          <a:off x="819256" y="2734056"/>
          <a:ext cx="2715768" cy="252374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6883B-B72C-455A-9E2C-24FF38931120}">
      <dsp:nvSpPr>
        <dsp:cNvPr id="0" name=""/>
        <dsp:cNvSpPr/>
      </dsp:nvSpPr>
      <dsp:spPr>
        <a:xfrm>
          <a:off x="3616497" y="2734056"/>
          <a:ext cx="460857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Disease spreads more rapidly among a dense population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Grain stores were tempting to raiders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Permanent settlements suffered from natural disasters (drought, fire, floods)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616497" y="2734056"/>
        <a:ext cx="4608576" cy="2523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C7061-5FD3-453F-97BF-A3E2C27259FE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56006-2E8A-4133-8A63-6A5A2D8C27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Image courtesy of Wikipedia: http://upload.wikimedia.org/wikipedia/commons/6/6a/Levallois_Point-Animation.gif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56006-2E8A-4133-8A63-6A5A2D8C271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1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9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8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3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2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261335C-7759-4454-AB9B-6EE43CB4160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71D2002-138E-4B89-889F-2AAD72359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.com/shows/mankind-the-story-of-all-of-us/videos/defining-humans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79754E-2CA7-4913-91F5-7EB087128C6B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https://www.history.com/shows/mankind-the-story-of-all-of-us/videos/defining-humans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73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Why Live in a Settled Community?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Describe the work of three types of scientists who study prehistory.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Generally, when did prehistory end and history begin?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the Neolithic (New Stone Age) differ from the Paleolithic (Old Stone Age)?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did humans reach the Americas during the last ice 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was life like in a settled community such as </a:t>
            </a:r>
            <a:r>
              <a:rPr lang="en-US" dirty="0" err="1"/>
              <a:t>Catal</a:t>
            </a:r>
            <a:r>
              <a:rPr lang="en-US" dirty="0"/>
              <a:t> </a:t>
            </a:r>
            <a:r>
              <a:rPr lang="en-US" dirty="0" err="1"/>
              <a:t>Huyuk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Imagine that you are a nomadic hunter-gatherer living 5,000 years ago.  Would you maintain your lifestyle, or would you start farming?  Explain your answer.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371601"/>
          </a:xfrm>
        </p:spPr>
        <p:txBody>
          <a:bodyPr>
            <a:noAutofit/>
          </a:bodyPr>
          <a:lstStyle/>
          <a:p>
            <a:r>
              <a:rPr lang="en-US" sz="6600" dirty="0"/>
              <a:t>Early Peoples through the Agricultural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457200"/>
          </a:xfrm>
        </p:spPr>
        <p:txBody>
          <a:bodyPr>
            <a:normAutofit/>
          </a:bodyPr>
          <a:lstStyle/>
          <a:p>
            <a:r>
              <a:rPr lang="en-US" sz="1400" dirty="0"/>
              <a:t>© Student Handouts, Inc.                                                    www.studenthandouts.com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144000" cy="325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Scientists Who Study Prehistory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What Is Prehistory?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Stone 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Although there is some overlapping in some parts of the world,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prehistory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roughly equivalent to the Stone Age.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dates used by historians and archaeologists typically refer to the earliest time that some turning point occurred.</a:t>
            </a:r>
          </a:p>
          <a:p>
            <a:pPr lvl="1"/>
            <a:r>
              <a:rPr lang="en-US" dirty="0"/>
              <a:t>For example, the Sumerians of Mesopotamia developed writing thousands of years before writing was used by European tribes.</a:t>
            </a:r>
          </a:p>
          <a:p>
            <a:pPr lvl="1"/>
            <a:r>
              <a:rPr lang="en-US" dirty="0"/>
              <a:t>The time period when Sumerians were </a:t>
            </a:r>
            <a:r>
              <a:rPr lang="en-US" b="1" dirty="0"/>
              <a:t>literate</a:t>
            </a:r>
            <a:r>
              <a:rPr lang="en-US" dirty="0"/>
              <a:t> and Europeans were </a:t>
            </a:r>
            <a:r>
              <a:rPr lang="en-US" b="1" dirty="0"/>
              <a:t>illiterate</a:t>
            </a:r>
            <a:r>
              <a:rPr lang="en-US" dirty="0"/>
              <a:t> is considered </a:t>
            </a:r>
            <a:r>
              <a:rPr lang="en-US" b="1" i="1" dirty="0"/>
              <a:t>historical</a:t>
            </a:r>
            <a:r>
              <a:rPr lang="en-US" dirty="0"/>
              <a:t> as opposed to </a:t>
            </a:r>
            <a:r>
              <a:rPr lang="en-US" b="1" i="1" dirty="0" err="1"/>
              <a:t>prehistorical</a:t>
            </a:r>
            <a:r>
              <a:rPr lang="en-US" dirty="0"/>
              <a:t> because writing existed in the world (even though Europeans weren’t using writing yet).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Stone Age is divided into two parts:</a:t>
            </a:r>
          </a:p>
          <a:p>
            <a:pPr lvl="1"/>
            <a:r>
              <a:rPr lang="en-US" b="1" dirty="0"/>
              <a:t>Old Stone Age </a:t>
            </a:r>
            <a:r>
              <a:rPr lang="en-US" dirty="0"/>
              <a:t>– also called the </a:t>
            </a:r>
            <a:r>
              <a:rPr lang="en-US" b="1" dirty="0"/>
              <a:t>Paleolithic Age</a:t>
            </a:r>
          </a:p>
          <a:p>
            <a:pPr lvl="1"/>
            <a:r>
              <a:rPr lang="en-US" b="1" dirty="0"/>
              <a:t>New Stone Age </a:t>
            </a:r>
            <a:r>
              <a:rPr lang="en-US" dirty="0"/>
              <a:t>– also called the </a:t>
            </a:r>
            <a:r>
              <a:rPr lang="en-US" b="1" dirty="0"/>
              <a:t>Neolithic 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Prehistoric Stone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057400" cy="4525963"/>
          </a:xfrm>
        </p:spPr>
        <p:txBody>
          <a:bodyPr/>
          <a:lstStyle/>
          <a:p>
            <a:r>
              <a:rPr lang="en-US" dirty="0"/>
              <a:t>This shows how a point was made from rock.</a:t>
            </a:r>
          </a:p>
        </p:txBody>
      </p:sp>
      <p:pic>
        <p:nvPicPr>
          <p:cNvPr id="5" name="Picture 4" descr="Levallois_Point-Anim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425" y="857250"/>
            <a:ext cx="767715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The Stone 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Last Ice 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Agricultural Revolution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20168"/>
              </p:ext>
            </p:extLst>
          </p:nvPr>
        </p:nvGraphicFramePr>
        <p:xfrm>
          <a:off x="152400" y="1600200"/>
          <a:ext cx="8763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274</TotalTime>
  <Words>862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Corbel</vt:lpstr>
      <vt:lpstr>Basis</vt:lpstr>
      <vt:lpstr>PowerPoint Presentation</vt:lpstr>
      <vt:lpstr>Early Peoples through the Agricultural Revolution</vt:lpstr>
      <vt:lpstr>Scientists Who Study Prehistory</vt:lpstr>
      <vt:lpstr>What Is Prehistory?</vt:lpstr>
      <vt:lpstr>What is the Stone Age?</vt:lpstr>
      <vt:lpstr>Prehistoric Stone Tools</vt:lpstr>
      <vt:lpstr>The Stone Age</vt:lpstr>
      <vt:lpstr>The Last Ice Age</vt:lpstr>
      <vt:lpstr>The Agricultural Revolution</vt:lpstr>
      <vt:lpstr>Why Live in a Settled Community?</vt:lpstr>
      <vt:lpstr>Review Questions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Peoples PowerPoint</dc:title>
  <dc:subject>World History - Global Studies</dc:subject>
  <dc:creator>Student Handouts, Inc.</dc:creator>
  <cp:lastModifiedBy>Angela Santana-Chapin</cp:lastModifiedBy>
  <cp:revision>27</cp:revision>
  <dcterms:created xsi:type="dcterms:W3CDTF">2010-01-24T21:15:17Z</dcterms:created>
  <dcterms:modified xsi:type="dcterms:W3CDTF">2019-07-30T21:38:04Z</dcterms:modified>
</cp:coreProperties>
</file>