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0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5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0" y="281633"/>
            <a:ext cx="11360800" cy="7636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910136" y="487684"/>
            <a:ext cx="2381934" cy="574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defTabSz="1219170"/>
            <a:r>
              <a:rPr sz="3733" spc="13" dirty="0">
                <a:solidFill>
                  <a:srgbClr val="FFFFFF"/>
                </a:solidFill>
                <a:latin typeface="Arial"/>
                <a:cs typeface="Arial"/>
              </a:rPr>
              <a:t>Vocabulary</a:t>
            </a:r>
            <a:endParaRPr sz="3733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49" y="1458405"/>
            <a:ext cx="4948800" cy="54532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203200" y="1460712"/>
            <a:ext cx="3851795" cy="47212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1219170"/>
            <a:r>
              <a:rPr sz="2240" spc="13" dirty="0">
                <a:solidFill>
                  <a:srgbClr val="FFFFFF"/>
                </a:solidFill>
                <a:latin typeface="Arial"/>
                <a:cs typeface="Arial"/>
              </a:rPr>
              <a:t>Russian Revolution</a:t>
            </a:r>
            <a:endParaRPr lang="en-US" sz="2133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lang="en-US" sz="2400" spc="13" dirty="0">
                <a:solidFill>
                  <a:srgbClr val="FFFFFF"/>
                </a:solidFill>
                <a:latin typeface="Arial"/>
                <a:cs typeface="Arial"/>
              </a:rPr>
              <a:t>Russification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Bolsheviks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Vladimir Lenin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040" spc="13" dirty="0">
                <a:solidFill>
                  <a:srgbClr val="FFFFFF"/>
                </a:solidFill>
                <a:latin typeface="Arial"/>
                <a:cs typeface="Arial"/>
              </a:rPr>
              <a:t>New Economic Policy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Joseph Stalin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The Five Year Plan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The Great Purge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Fascism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Benito Mussolini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Black Shirts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Adolf Hitler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Hirohito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123167"/>
            <a:ext cx="4948800" cy="54532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5522154" y="1460713"/>
            <a:ext cx="5365187" cy="33239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Totalitarianism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Authoritarianism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Police State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Invasion of Ethiopia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Rape of Nanjing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Spanish C</a:t>
            </a:r>
            <a:r>
              <a:rPr lang="en-US" sz="2400" spc="13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vil War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Annexation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Appeasement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3561" defTabSz="1219170"/>
            <a:r>
              <a:rPr sz="2400" spc="13" dirty="0">
                <a:solidFill>
                  <a:srgbClr val="FFFFFF"/>
                </a:solidFill>
                <a:latin typeface="Arial"/>
                <a:cs typeface="Arial"/>
              </a:rPr>
              <a:t>Annexation of the Sudetenland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Santana-Chapin</dc:creator>
  <cp:lastModifiedBy>Angela Santana-Chapin</cp:lastModifiedBy>
  <cp:revision>1</cp:revision>
  <dcterms:created xsi:type="dcterms:W3CDTF">2020-04-12T21:57:06Z</dcterms:created>
  <dcterms:modified xsi:type="dcterms:W3CDTF">2020-04-12T21:57:53Z</dcterms:modified>
</cp:coreProperties>
</file>